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3"/>
  </p:notesMasterIdLst>
  <p:sldIdLst>
    <p:sldId id="256" r:id="rId2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 varScale="1">
        <p:scale>
          <a:sx n="75" d="100"/>
          <a:sy n="75" d="100"/>
        </p:scale>
        <p:origin x="-1788" y="-18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2B73C48-61D5-48D4-91DE-C093FF9BFA48}" type="datetimeFigureOut">
              <a:rPr lang="en-GB" smtClean="0"/>
              <a:pPr/>
              <a:t>03/04/2017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A79732C-DB80-4E33-9CE3-ABF437070B8C}" type="slidenum">
              <a:rPr lang="en-GB" smtClean="0"/>
              <a:pPr/>
              <a:t>‹N°›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9316167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79732C-DB80-4E33-9CE3-ABF437070B8C}" type="slidenum">
              <a:rPr lang="en-GB" smtClean="0"/>
              <a:pPr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114780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56373C-2EFF-4170-A0D0-1E32A127F662}" type="datetimeFigureOut">
              <a:rPr lang="en-GB" smtClean="0"/>
              <a:pPr/>
              <a:t>03/04/2017</a:t>
            </a:fld>
            <a:endParaRPr lang="en-GB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43D5D7-2DEA-4F74-806E-CF4BA40415CC}" type="slidenum">
              <a:rPr lang="en-GB" smtClean="0"/>
              <a:pPr/>
              <a:t>‹N°›</a:t>
            </a:fld>
            <a:endParaRPr lang="en-GB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56373C-2EFF-4170-A0D0-1E32A127F662}" type="datetimeFigureOut">
              <a:rPr lang="en-GB" smtClean="0"/>
              <a:pPr/>
              <a:t>03/04/2017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43D5D7-2DEA-4F74-806E-CF4BA40415CC}" type="slidenum">
              <a:rPr lang="en-GB" smtClean="0"/>
              <a:pPr/>
              <a:t>‹N°›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56373C-2EFF-4170-A0D0-1E32A127F662}" type="datetimeFigureOut">
              <a:rPr lang="en-GB" smtClean="0"/>
              <a:pPr/>
              <a:t>03/04/2017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43D5D7-2DEA-4F74-806E-CF4BA40415CC}" type="slidenum">
              <a:rPr lang="en-GB" smtClean="0"/>
              <a:pPr/>
              <a:t>‹N°›</a:t>
            </a:fld>
            <a:endParaRPr lang="en-GB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56373C-2EFF-4170-A0D0-1E32A127F662}" type="datetimeFigureOut">
              <a:rPr lang="en-GB" smtClean="0"/>
              <a:pPr/>
              <a:t>03/04/2017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43D5D7-2DEA-4F74-806E-CF4BA40415CC}" type="slidenum">
              <a:rPr lang="en-GB" smtClean="0"/>
              <a:pPr/>
              <a:t>‹N°›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56373C-2EFF-4170-A0D0-1E32A127F662}" type="datetimeFigureOut">
              <a:rPr lang="en-GB" smtClean="0"/>
              <a:pPr/>
              <a:t>03/04/2017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43D5D7-2DEA-4F74-806E-CF4BA40415CC}" type="slidenum">
              <a:rPr lang="en-GB" smtClean="0"/>
              <a:pPr/>
              <a:t>‹N°›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56373C-2EFF-4170-A0D0-1E32A127F662}" type="datetimeFigureOut">
              <a:rPr lang="en-GB" smtClean="0"/>
              <a:pPr/>
              <a:t>03/04/2017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43D5D7-2DEA-4F74-806E-CF4BA40415CC}" type="slidenum">
              <a:rPr lang="en-GB" smtClean="0"/>
              <a:pPr/>
              <a:t>‹N°›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56373C-2EFF-4170-A0D0-1E32A127F662}" type="datetimeFigureOut">
              <a:rPr lang="en-GB" smtClean="0"/>
              <a:pPr/>
              <a:t>03/04/2017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43D5D7-2DEA-4F74-806E-CF4BA40415CC}" type="slidenum">
              <a:rPr lang="en-GB" smtClean="0"/>
              <a:pPr/>
              <a:t>‹N°›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56373C-2EFF-4170-A0D0-1E32A127F662}" type="datetimeFigureOut">
              <a:rPr lang="en-GB" smtClean="0"/>
              <a:pPr/>
              <a:t>03/04/2017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43D5D7-2DEA-4F74-806E-CF4BA40415CC}" type="slidenum">
              <a:rPr lang="en-GB" smtClean="0"/>
              <a:pPr/>
              <a:t>‹N°›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56373C-2EFF-4170-A0D0-1E32A127F662}" type="datetimeFigureOut">
              <a:rPr lang="en-GB" smtClean="0"/>
              <a:pPr/>
              <a:t>03/04/2017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D043D5D7-2DEA-4F74-806E-CF4BA40415CC}" type="slidenum">
              <a:rPr lang="en-GB" smtClean="0"/>
              <a:pPr/>
              <a:t>‹N°›</a:t>
            </a:fld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56373C-2EFF-4170-A0D0-1E32A127F662}" type="datetimeFigureOut">
              <a:rPr lang="en-GB" smtClean="0"/>
              <a:pPr/>
              <a:t>03/04/2017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43D5D7-2DEA-4F74-806E-CF4BA40415CC}" type="slidenum">
              <a:rPr lang="en-GB" smtClean="0"/>
              <a:pPr/>
              <a:t>‹N°›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56373C-2EFF-4170-A0D0-1E32A127F662}" type="datetimeFigureOut">
              <a:rPr lang="en-GB" smtClean="0"/>
              <a:pPr/>
              <a:t>03/04/2017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43D5D7-2DEA-4F74-806E-CF4BA40415CC}" type="slidenum">
              <a:rPr lang="en-GB" smtClean="0"/>
              <a:pPr/>
              <a:t>‹N°›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F156373C-2EFF-4170-A0D0-1E32A127F662}" type="datetimeFigureOut">
              <a:rPr lang="en-GB" smtClean="0"/>
              <a:pPr/>
              <a:t>03/04/2017</a:t>
            </a:fld>
            <a:endParaRPr lang="en-GB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D043D5D7-2DEA-4F74-806E-CF4BA40415CC}" type="slidenum">
              <a:rPr lang="en-GB" smtClean="0"/>
              <a:pPr/>
              <a:t>‹N°›</a:t>
            </a:fld>
            <a:endParaRPr lang="en-GB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http://www.ac-versailles.fr/etabliss/jauresmesnil/Mesnil/blason.JPG" TargetMode="External"/><Relationship Id="rId4" Type="http://schemas.openxmlformats.org/officeDocument/2006/relationships/image" Target="../media/image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Résultat de recherche d'images pour &quot;image velo&quot;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43400" y="6019800"/>
            <a:ext cx="762000" cy="762000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6200" y="76200"/>
            <a:ext cx="8915400" cy="685800"/>
          </a:xfrm>
        </p:spPr>
        <p:txBody>
          <a:bodyPr>
            <a:normAutofit fontScale="90000"/>
          </a:bodyPr>
          <a:lstStyle/>
          <a:p>
            <a:pPr algn="ctr"/>
            <a:r>
              <a:rPr lang="en-GB" dirty="0" smtClean="0"/>
              <a:t>ACMLR : Planning </a:t>
            </a:r>
            <a:r>
              <a:rPr lang="en-GB" dirty="0" smtClean="0"/>
              <a:t>Avril</a:t>
            </a:r>
            <a:endParaRPr lang="en-GB" dirty="0"/>
          </a:p>
        </p:txBody>
      </p:sp>
      <p:sp>
        <p:nvSpPr>
          <p:cNvPr id="7" name="Rounded Rectangle 6"/>
          <p:cNvSpPr/>
          <p:nvPr/>
        </p:nvSpPr>
        <p:spPr>
          <a:xfrm>
            <a:off x="228600" y="2438400"/>
            <a:ext cx="4419600" cy="1295400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bg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t" anchorCtr="0"/>
          <a:lstStyle/>
          <a:p>
            <a:pPr algn="ctr"/>
            <a:r>
              <a:rPr lang="fr-FR" dirty="0" smtClean="0">
                <a:solidFill>
                  <a:schemeClr val="bg2"/>
                </a:solidFill>
              </a:rPr>
              <a:t>Evénements VTT</a:t>
            </a:r>
          </a:p>
          <a:p>
            <a:pPr marL="85725">
              <a:tabLst>
                <a:tab pos="623888" algn="l"/>
              </a:tabLst>
            </a:pPr>
            <a:endParaRPr lang="fr-FR" sz="1400" dirty="0" smtClean="0">
              <a:solidFill>
                <a:schemeClr val="bg2"/>
              </a:solidFill>
            </a:endParaRPr>
          </a:p>
          <a:p>
            <a:pPr marL="85725">
              <a:tabLst>
                <a:tab pos="623888" algn="l"/>
              </a:tabLst>
            </a:pPr>
            <a:r>
              <a:rPr lang="fr-FR" sz="1400" dirty="0" smtClean="0">
                <a:solidFill>
                  <a:schemeClr val="bg2"/>
                </a:solidFill>
              </a:rPr>
              <a:t>23/04	</a:t>
            </a:r>
            <a:r>
              <a:rPr lang="fr-FR" sz="1400" dirty="0" smtClean="0">
                <a:solidFill>
                  <a:schemeClr val="bg2"/>
                </a:solidFill>
              </a:rPr>
              <a:t>La </a:t>
            </a:r>
            <a:r>
              <a:rPr lang="fr-FR" sz="1400" dirty="0" err="1" smtClean="0">
                <a:solidFill>
                  <a:schemeClr val="bg2"/>
                </a:solidFill>
              </a:rPr>
              <a:t>Domontoise</a:t>
            </a:r>
            <a:r>
              <a:rPr lang="fr-FR" sz="1100" dirty="0" smtClean="0">
                <a:solidFill>
                  <a:schemeClr val="bg2"/>
                </a:solidFill>
              </a:rPr>
              <a:t> </a:t>
            </a:r>
            <a:r>
              <a:rPr lang="fr-FR" sz="900" dirty="0" smtClean="0">
                <a:solidFill>
                  <a:schemeClr val="bg2"/>
                </a:solidFill>
              </a:rPr>
              <a:t>   </a:t>
            </a:r>
            <a:endParaRPr lang="fr-FR" sz="900" dirty="0">
              <a:solidFill>
                <a:schemeClr val="bg2"/>
              </a:solidFill>
            </a:endParaRPr>
          </a:p>
          <a:p>
            <a:pPr marL="85725">
              <a:tabLst>
                <a:tab pos="623888" algn="l"/>
              </a:tabLst>
            </a:pPr>
            <a:r>
              <a:rPr lang="fr-FR" sz="1400" dirty="0" smtClean="0">
                <a:solidFill>
                  <a:schemeClr val="bg2"/>
                </a:solidFill>
              </a:rPr>
              <a:t>30/04</a:t>
            </a:r>
            <a:r>
              <a:rPr lang="fr-FR" sz="900" dirty="0">
                <a:solidFill>
                  <a:schemeClr val="bg2"/>
                </a:solidFill>
              </a:rPr>
              <a:t>	</a:t>
            </a:r>
            <a:r>
              <a:rPr lang="fr-FR" sz="1400" dirty="0" smtClean="0">
                <a:solidFill>
                  <a:schemeClr val="bg2"/>
                </a:solidFill>
              </a:rPr>
              <a:t>Raid des 4 forêts à </a:t>
            </a:r>
            <a:r>
              <a:rPr lang="fr-FR" sz="1400" dirty="0" err="1" smtClean="0">
                <a:solidFill>
                  <a:schemeClr val="bg2"/>
                </a:solidFill>
              </a:rPr>
              <a:t>Frépillon</a:t>
            </a:r>
            <a:r>
              <a:rPr lang="fr-FR" sz="1400" dirty="0" smtClean="0">
                <a:solidFill>
                  <a:schemeClr val="bg2"/>
                </a:solidFill>
              </a:rPr>
              <a:t> </a:t>
            </a:r>
            <a:r>
              <a:rPr lang="fr-FR" sz="1400" dirty="0" smtClean="0">
                <a:solidFill>
                  <a:schemeClr val="bg2"/>
                </a:solidFill>
              </a:rPr>
              <a:t>  </a:t>
            </a:r>
            <a:r>
              <a:rPr lang="fr-FR" sz="1400" dirty="0" smtClean="0">
                <a:solidFill>
                  <a:schemeClr val="bg2"/>
                </a:solidFill>
              </a:rPr>
              <a:t>	</a:t>
            </a:r>
            <a:endParaRPr lang="fr-FR" sz="1400" dirty="0" smtClean="0">
              <a:solidFill>
                <a:schemeClr val="bg2"/>
              </a:solidFill>
            </a:endParaRPr>
          </a:p>
          <a:p>
            <a:pPr algn="ctr"/>
            <a:endParaRPr lang="fr-FR" sz="1100" dirty="0" smtClean="0">
              <a:solidFill>
                <a:schemeClr val="bg2"/>
              </a:solidFill>
            </a:endParaRPr>
          </a:p>
          <a:p>
            <a:pPr algn="ctr"/>
            <a:endParaRPr lang="fr-FR" sz="1100" dirty="0" smtClean="0">
              <a:solidFill>
                <a:schemeClr val="bg2"/>
              </a:solidFill>
            </a:endParaRPr>
          </a:p>
          <a:p>
            <a:pPr algn="ctr"/>
            <a:endParaRPr lang="fr-FR" sz="1100" dirty="0" smtClean="0">
              <a:solidFill>
                <a:schemeClr val="bg2"/>
              </a:solidFill>
            </a:endParaRPr>
          </a:p>
        </p:txBody>
      </p:sp>
      <p:sp>
        <p:nvSpPr>
          <p:cNvPr id="5" name="Rounded Rectangle 6"/>
          <p:cNvSpPr/>
          <p:nvPr/>
        </p:nvSpPr>
        <p:spPr>
          <a:xfrm>
            <a:off x="228600" y="914400"/>
            <a:ext cx="8763000" cy="1447800"/>
          </a:xfrm>
          <a:prstGeom prst="round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bg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 smtClean="0">
                <a:solidFill>
                  <a:schemeClr val="bg2"/>
                </a:solidFill>
              </a:rPr>
              <a:t>Sorties Club</a:t>
            </a:r>
          </a:p>
          <a:p>
            <a:r>
              <a:rPr lang="fr-FR" sz="1200" dirty="0" smtClean="0">
                <a:solidFill>
                  <a:schemeClr val="bg2"/>
                </a:solidFill>
              </a:rPr>
              <a:t>VTT </a:t>
            </a:r>
            <a:r>
              <a:rPr lang="fr-FR" sz="1200" dirty="0" err="1" smtClean="0">
                <a:solidFill>
                  <a:schemeClr val="bg2"/>
                </a:solidFill>
              </a:rPr>
              <a:t>Rando</a:t>
            </a:r>
            <a:r>
              <a:rPr lang="fr-FR" sz="1200" dirty="0" smtClean="0">
                <a:solidFill>
                  <a:schemeClr val="bg2"/>
                </a:solidFill>
              </a:rPr>
              <a:t> tous les Samedis à </a:t>
            </a:r>
            <a:r>
              <a:rPr lang="fr-FR" sz="1400" b="1" dirty="0" smtClean="0">
                <a:solidFill>
                  <a:schemeClr val="bg2"/>
                </a:solidFill>
              </a:rPr>
              <a:t>14h</a:t>
            </a:r>
          </a:p>
          <a:p>
            <a:r>
              <a:rPr lang="fr-FR" sz="1200" dirty="0" smtClean="0">
                <a:solidFill>
                  <a:schemeClr val="bg2"/>
                </a:solidFill>
              </a:rPr>
              <a:t>VTT </a:t>
            </a:r>
            <a:r>
              <a:rPr lang="fr-FR" sz="1200" dirty="0" err="1" smtClean="0">
                <a:solidFill>
                  <a:schemeClr val="bg2"/>
                </a:solidFill>
              </a:rPr>
              <a:t>Rando</a:t>
            </a:r>
            <a:r>
              <a:rPr lang="fr-FR" sz="1200" dirty="0" smtClean="0">
                <a:solidFill>
                  <a:schemeClr val="bg2"/>
                </a:solidFill>
              </a:rPr>
              <a:t> Sportive tous les dimanches à </a:t>
            </a:r>
            <a:r>
              <a:rPr lang="fr-FR" sz="1400" b="1" dirty="0" smtClean="0">
                <a:solidFill>
                  <a:schemeClr val="bg2"/>
                </a:solidFill>
              </a:rPr>
              <a:t>8h15</a:t>
            </a:r>
          </a:p>
          <a:p>
            <a:endParaRPr lang="fr-FR" sz="1200" dirty="0" smtClean="0">
              <a:solidFill>
                <a:schemeClr val="bg2"/>
              </a:solidFill>
            </a:endParaRPr>
          </a:p>
          <a:p>
            <a:r>
              <a:rPr lang="fr-FR" sz="1200" dirty="0" smtClean="0">
                <a:solidFill>
                  <a:schemeClr val="bg2"/>
                </a:solidFill>
              </a:rPr>
              <a:t>ROUTE groupe </a:t>
            </a:r>
            <a:r>
              <a:rPr lang="fr-FR" sz="1200" dirty="0" err="1" smtClean="0">
                <a:solidFill>
                  <a:schemeClr val="bg2"/>
                </a:solidFill>
              </a:rPr>
              <a:t>rando</a:t>
            </a:r>
            <a:r>
              <a:rPr lang="fr-FR" sz="1200" dirty="0" smtClean="0">
                <a:solidFill>
                  <a:schemeClr val="bg2"/>
                </a:solidFill>
              </a:rPr>
              <a:t> tous les dimanches à </a:t>
            </a:r>
            <a:r>
              <a:rPr lang="fr-FR" sz="1400" b="1" dirty="0">
                <a:solidFill>
                  <a:schemeClr val="bg2"/>
                </a:solidFill>
              </a:rPr>
              <a:t>8h15</a:t>
            </a:r>
          </a:p>
          <a:p>
            <a:endParaRPr lang="fr-FR" sz="1000" dirty="0">
              <a:solidFill>
                <a:schemeClr val="bg2"/>
              </a:solidFill>
            </a:endParaRPr>
          </a:p>
        </p:txBody>
      </p:sp>
      <p:sp>
        <p:nvSpPr>
          <p:cNvPr id="6" name="Rounded Rectangle 6"/>
          <p:cNvSpPr/>
          <p:nvPr/>
        </p:nvSpPr>
        <p:spPr>
          <a:xfrm>
            <a:off x="4724400" y="2438400"/>
            <a:ext cx="4267200" cy="220980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bg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ctr"/>
            <a:r>
              <a:rPr lang="fr-FR" dirty="0" smtClean="0">
                <a:solidFill>
                  <a:schemeClr val="bg2"/>
                </a:solidFill>
              </a:rPr>
              <a:t>Evénements  Route </a:t>
            </a:r>
          </a:p>
          <a:p>
            <a:pPr algn="ctr"/>
            <a:endParaRPr lang="fr-FR" sz="1200" dirty="0" smtClean="0">
              <a:solidFill>
                <a:schemeClr val="bg2"/>
              </a:solidFill>
            </a:endParaRPr>
          </a:p>
          <a:p>
            <a:pPr>
              <a:tabLst>
                <a:tab pos="533400" algn="l"/>
              </a:tabLst>
            </a:pPr>
            <a:r>
              <a:rPr lang="fr-FR" sz="1400" dirty="0" smtClean="0">
                <a:solidFill>
                  <a:schemeClr val="bg2"/>
                </a:solidFill>
              </a:rPr>
              <a:t>09/04 </a:t>
            </a:r>
            <a:r>
              <a:rPr lang="fr-FR" sz="1400" dirty="0" smtClean="0">
                <a:solidFill>
                  <a:schemeClr val="bg2"/>
                </a:solidFill>
              </a:rPr>
              <a:t>	Rallye </a:t>
            </a:r>
            <a:r>
              <a:rPr lang="fr-FR" sz="1400" dirty="0" smtClean="0">
                <a:solidFill>
                  <a:schemeClr val="bg2"/>
                </a:solidFill>
              </a:rPr>
              <a:t>de </a:t>
            </a:r>
            <a:r>
              <a:rPr lang="fr-FR" sz="1400" dirty="0" err="1" smtClean="0">
                <a:solidFill>
                  <a:schemeClr val="bg2"/>
                </a:solidFill>
              </a:rPr>
              <a:t>Menucourt</a:t>
            </a:r>
            <a:endParaRPr lang="fr-FR" sz="1400" dirty="0">
              <a:solidFill>
                <a:schemeClr val="bg2"/>
              </a:solidFill>
            </a:endParaRPr>
          </a:p>
          <a:p>
            <a:pPr>
              <a:tabLst>
                <a:tab pos="533400" algn="l"/>
              </a:tabLst>
            </a:pPr>
            <a:r>
              <a:rPr lang="fr-FR" sz="1400" dirty="0" smtClean="0">
                <a:solidFill>
                  <a:schemeClr val="bg2"/>
                </a:solidFill>
              </a:rPr>
              <a:t>16/04 </a:t>
            </a:r>
            <a:r>
              <a:rPr lang="fr-FR" sz="1400" dirty="0">
                <a:solidFill>
                  <a:schemeClr val="bg2"/>
                </a:solidFill>
              </a:rPr>
              <a:t>	</a:t>
            </a:r>
            <a:r>
              <a:rPr lang="fr-FR" sz="1400" dirty="0" smtClean="0">
                <a:solidFill>
                  <a:schemeClr val="bg2"/>
                </a:solidFill>
              </a:rPr>
              <a:t>Rallye </a:t>
            </a:r>
            <a:r>
              <a:rPr lang="fr-FR" sz="1400" dirty="0" smtClean="0">
                <a:solidFill>
                  <a:schemeClr val="bg2"/>
                </a:solidFill>
              </a:rPr>
              <a:t>d’Enghien</a:t>
            </a:r>
          </a:p>
          <a:p>
            <a:pPr>
              <a:tabLst>
                <a:tab pos="533400" algn="l"/>
              </a:tabLst>
            </a:pPr>
            <a:r>
              <a:rPr lang="fr-FR" sz="1400" dirty="0" smtClean="0">
                <a:solidFill>
                  <a:schemeClr val="bg2"/>
                </a:solidFill>
              </a:rPr>
              <a:t>23/04</a:t>
            </a:r>
            <a:r>
              <a:rPr lang="fr-FR" sz="1400" dirty="0" smtClean="0">
                <a:solidFill>
                  <a:schemeClr val="bg2"/>
                </a:solidFill>
              </a:rPr>
              <a:t>	Rallye </a:t>
            </a:r>
            <a:r>
              <a:rPr lang="fr-FR" sz="1400" dirty="0" smtClean="0">
                <a:solidFill>
                  <a:schemeClr val="bg2"/>
                </a:solidFill>
              </a:rPr>
              <a:t>de Maurepas</a:t>
            </a:r>
            <a:endParaRPr lang="fr-FR" sz="1400" dirty="0" smtClean="0">
              <a:solidFill>
                <a:schemeClr val="bg2"/>
              </a:solidFill>
            </a:endParaRPr>
          </a:p>
          <a:p>
            <a:pPr>
              <a:tabLst>
                <a:tab pos="533400" algn="l"/>
              </a:tabLst>
            </a:pPr>
            <a:r>
              <a:rPr lang="fr-FR" sz="1400" dirty="0" smtClean="0">
                <a:solidFill>
                  <a:schemeClr val="bg2"/>
                </a:solidFill>
              </a:rPr>
              <a:t>29/04</a:t>
            </a:r>
            <a:r>
              <a:rPr lang="fr-FR" sz="1400" dirty="0" smtClean="0">
                <a:solidFill>
                  <a:schemeClr val="bg2"/>
                </a:solidFill>
              </a:rPr>
              <a:t>	Rallye de </a:t>
            </a:r>
            <a:r>
              <a:rPr lang="fr-FR" sz="1400" dirty="0" smtClean="0">
                <a:solidFill>
                  <a:schemeClr val="bg2"/>
                </a:solidFill>
              </a:rPr>
              <a:t>la Jean Racine ou </a:t>
            </a:r>
            <a:r>
              <a:rPr lang="fr-FR" sz="1400" dirty="0" err="1" smtClean="0">
                <a:solidFill>
                  <a:schemeClr val="bg2"/>
                </a:solidFill>
              </a:rPr>
              <a:t>Frépillon</a:t>
            </a:r>
            <a:r>
              <a:rPr lang="fr-FR" sz="1400" dirty="0" smtClean="0">
                <a:solidFill>
                  <a:schemeClr val="bg2"/>
                </a:solidFill>
              </a:rPr>
              <a:t>-	</a:t>
            </a:r>
            <a:r>
              <a:rPr lang="fr-FR" sz="1400" dirty="0" err="1" smtClean="0">
                <a:solidFill>
                  <a:schemeClr val="bg2"/>
                </a:solidFill>
              </a:rPr>
              <a:t>Gerberoy</a:t>
            </a:r>
            <a:endParaRPr lang="fr-FR" sz="1400" dirty="0" smtClean="0">
              <a:solidFill>
                <a:schemeClr val="bg2"/>
              </a:solidFill>
            </a:endParaRPr>
          </a:p>
          <a:p>
            <a:pPr>
              <a:tabLst>
                <a:tab pos="533400" algn="l"/>
              </a:tabLst>
            </a:pPr>
            <a:r>
              <a:rPr lang="fr-FR" sz="1400" dirty="0" smtClean="0">
                <a:solidFill>
                  <a:schemeClr val="bg2"/>
                </a:solidFill>
              </a:rPr>
              <a:t>30/04	Rallye de </a:t>
            </a:r>
            <a:r>
              <a:rPr lang="fr-FR" sz="1400" dirty="0" err="1" smtClean="0">
                <a:solidFill>
                  <a:schemeClr val="bg2"/>
                </a:solidFill>
              </a:rPr>
              <a:t>Frépillon</a:t>
            </a:r>
            <a:endParaRPr lang="fr-FR" sz="1400" dirty="0">
              <a:solidFill>
                <a:schemeClr val="bg2"/>
              </a:solidFill>
            </a:endParaRPr>
          </a:p>
          <a:p>
            <a:endParaRPr lang="fr-FR" sz="900" dirty="0" smtClean="0">
              <a:solidFill>
                <a:schemeClr val="bg2"/>
              </a:solidFill>
            </a:endParaRPr>
          </a:p>
          <a:p>
            <a:pPr algn="ctr"/>
            <a:endParaRPr lang="fr-FR" sz="1200" dirty="0"/>
          </a:p>
        </p:txBody>
      </p:sp>
      <p:sp>
        <p:nvSpPr>
          <p:cNvPr id="8" name="Rectangle à coins arrondis 7"/>
          <p:cNvSpPr/>
          <p:nvPr/>
        </p:nvSpPr>
        <p:spPr>
          <a:xfrm>
            <a:off x="6248400" y="1143000"/>
            <a:ext cx="1981200" cy="1021976"/>
          </a:xfrm>
          <a:prstGeom prst="round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900" i="1" dirty="0">
              <a:solidFill>
                <a:schemeClr val="bg2"/>
              </a:solidFill>
            </a:endParaRPr>
          </a:p>
        </p:txBody>
      </p:sp>
      <p:sp>
        <p:nvSpPr>
          <p:cNvPr id="10" name="Rounded Rectangle 6"/>
          <p:cNvSpPr/>
          <p:nvPr/>
        </p:nvSpPr>
        <p:spPr>
          <a:xfrm>
            <a:off x="228600" y="3886200"/>
            <a:ext cx="4419600" cy="1981200"/>
          </a:xfrm>
          <a:prstGeom prst="roundRect">
            <a:avLst/>
          </a:prstGeom>
          <a:solidFill>
            <a:schemeClr val="tx1"/>
          </a:solidFill>
          <a:ln>
            <a:solidFill>
              <a:schemeClr val="bg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rIns="36000" rtlCol="0" anchor="t" anchorCtr="0"/>
          <a:lstStyle/>
          <a:p>
            <a:pPr algn="ctr"/>
            <a:r>
              <a:rPr lang="fr-FR" dirty="0" smtClean="0">
                <a:solidFill>
                  <a:schemeClr val="bg2"/>
                </a:solidFill>
              </a:rPr>
              <a:t>Compétitions </a:t>
            </a:r>
          </a:p>
          <a:p>
            <a:pPr algn="ctr"/>
            <a:endParaRPr lang="fr-FR" sz="800" dirty="0" smtClean="0">
              <a:solidFill>
                <a:schemeClr val="bg2"/>
              </a:solidFill>
            </a:endParaRPr>
          </a:p>
          <a:p>
            <a:pPr>
              <a:tabLst>
                <a:tab pos="623888" algn="l"/>
              </a:tabLst>
            </a:pPr>
            <a:r>
              <a:rPr lang="fr-FR" sz="1400" dirty="0" smtClean="0">
                <a:solidFill>
                  <a:schemeClr val="bg2"/>
                </a:solidFill>
              </a:rPr>
              <a:t>30/04	3</a:t>
            </a:r>
            <a:r>
              <a:rPr lang="fr-FR" sz="1400" baseline="30000" dirty="0" smtClean="0">
                <a:solidFill>
                  <a:schemeClr val="bg2"/>
                </a:solidFill>
              </a:rPr>
              <a:t>ère</a:t>
            </a:r>
            <a:r>
              <a:rPr lang="fr-FR" sz="1400" dirty="0" smtClean="0">
                <a:solidFill>
                  <a:schemeClr val="bg2"/>
                </a:solidFill>
              </a:rPr>
              <a:t> </a:t>
            </a:r>
            <a:r>
              <a:rPr lang="fr-FR" sz="1400" dirty="0" smtClean="0">
                <a:solidFill>
                  <a:schemeClr val="bg2"/>
                </a:solidFill>
              </a:rPr>
              <a:t>manche du VOT à </a:t>
            </a:r>
            <a:r>
              <a:rPr lang="fr-FR" sz="1400" dirty="0" smtClean="0">
                <a:solidFill>
                  <a:schemeClr val="bg2"/>
                </a:solidFill>
              </a:rPr>
              <a:t>Jouy le Moutier 	(Régional)</a:t>
            </a:r>
            <a:endParaRPr lang="fr-FR" sz="1400" dirty="0" smtClean="0">
              <a:solidFill>
                <a:schemeClr val="bg2"/>
              </a:solidFill>
            </a:endParaRPr>
          </a:p>
          <a:p>
            <a:endParaRPr lang="fr-FR" sz="1400" dirty="0" smtClean="0">
              <a:solidFill>
                <a:schemeClr val="bg2"/>
              </a:solidFill>
            </a:endParaRPr>
          </a:p>
          <a:p>
            <a:pPr>
              <a:tabLst>
                <a:tab pos="623888" algn="l"/>
              </a:tabLst>
            </a:pPr>
            <a:r>
              <a:rPr lang="fr-FR" sz="1400" dirty="0" smtClean="0">
                <a:solidFill>
                  <a:schemeClr val="bg2"/>
                </a:solidFill>
              </a:rPr>
              <a:t>2</a:t>
            </a:r>
            <a:r>
              <a:rPr lang="fr-FR" sz="1400" dirty="0" smtClean="0">
                <a:solidFill>
                  <a:schemeClr val="bg2"/>
                </a:solidFill>
              </a:rPr>
              <a:t>2/04	</a:t>
            </a:r>
            <a:r>
              <a:rPr lang="fr-FR" sz="1400" dirty="0" err="1" smtClean="0">
                <a:solidFill>
                  <a:schemeClr val="bg2"/>
                </a:solidFill>
              </a:rPr>
              <a:t>C</a:t>
            </a:r>
            <a:r>
              <a:rPr lang="fr-FR" sz="1400" dirty="0" err="1" smtClean="0">
                <a:solidFill>
                  <a:schemeClr val="bg2"/>
                </a:solidFill>
              </a:rPr>
              <a:t>yclosportive</a:t>
            </a:r>
            <a:r>
              <a:rPr lang="fr-FR" sz="1400" dirty="0" smtClean="0">
                <a:solidFill>
                  <a:schemeClr val="bg2"/>
                </a:solidFill>
              </a:rPr>
              <a:t> en Bourgogne</a:t>
            </a:r>
            <a:endParaRPr lang="fr-FR" sz="1400" dirty="0" smtClean="0">
              <a:solidFill>
                <a:schemeClr val="bg2"/>
              </a:solidFill>
            </a:endParaRPr>
          </a:p>
          <a:p>
            <a:pPr algn="ctr"/>
            <a:endParaRPr lang="fr-FR" sz="1100" dirty="0" smtClean="0">
              <a:solidFill>
                <a:schemeClr val="bg2"/>
              </a:solidFill>
            </a:endParaRPr>
          </a:p>
        </p:txBody>
      </p:sp>
      <p:sp>
        <p:nvSpPr>
          <p:cNvPr id="11" name="Rounded Rectangle 6"/>
          <p:cNvSpPr/>
          <p:nvPr/>
        </p:nvSpPr>
        <p:spPr>
          <a:xfrm>
            <a:off x="4724400" y="4752286"/>
            <a:ext cx="4343400" cy="1267514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bg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rIns="36000" rtlCol="0" anchor="t" anchorCtr="0"/>
          <a:lstStyle/>
          <a:p>
            <a:pPr algn="ctr"/>
            <a:r>
              <a:rPr lang="fr-FR" dirty="0" smtClean="0">
                <a:solidFill>
                  <a:schemeClr val="bg2"/>
                </a:solidFill>
              </a:rPr>
              <a:t>Autres événements /Divers</a:t>
            </a:r>
          </a:p>
          <a:p>
            <a:pPr algn="ctr"/>
            <a:r>
              <a:rPr lang="fr-FR" sz="1100" dirty="0" smtClean="0">
                <a:solidFill>
                  <a:schemeClr val="bg2"/>
                </a:solidFill>
              </a:rPr>
              <a:t> </a:t>
            </a:r>
          </a:p>
          <a:p>
            <a:r>
              <a:rPr lang="fr-FR" sz="1400" dirty="0" smtClean="0">
                <a:solidFill>
                  <a:schemeClr val="bg2"/>
                </a:solidFill>
              </a:rPr>
              <a:t>01/04 – 17/04 : vacances scolaires</a:t>
            </a:r>
          </a:p>
          <a:p>
            <a:r>
              <a:rPr lang="fr-FR" sz="1400" b="1" dirty="0" smtClean="0">
                <a:solidFill>
                  <a:schemeClr val="bg2"/>
                </a:solidFill>
              </a:rPr>
              <a:t>Prochaine réunion du club </a:t>
            </a:r>
            <a:r>
              <a:rPr lang="fr-FR" sz="1400" dirty="0" smtClean="0">
                <a:solidFill>
                  <a:schemeClr val="bg2"/>
                </a:solidFill>
              </a:rPr>
              <a:t>: </a:t>
            </a:r>
            <a:r>
              <a:rPr lang="fr-FR" sz="1400" dirty="0" smtClean="0">
                <a:solidFill>
                  <a:schemeClr val="bg2"/>
                </a:solidFill>
              </a:rPr>
              <a:t>à déterminer</a:t>
            </a:r>
            <a:endParaRPr lang="fr-FR" sz="1400" dirty="0" smtClean="0">
              <a:solidFill>
                <a:schemeClr val="bg2"/>
              </a:solidFill>
            </a:endParaRPr>
          </a:p>
          <a:p>
            <a:endParaRPr lang="fr-FR" sz="1400" dirty="0" smtClean="0">
              <a:solidFill>
                <a:schemeClr val="bg2"/>
              </a:solidFill>
            </a:endParaRPr>
          </a:p>
          <a:p>
            <a:endParaRPr lang="fr-FR" sz="1400" dirty="0" smtClean="0">
              <a:solidFill>
                <a:schemeClr val="bg2"/>
              </a:solidFill>
            </a:endParaRPr>
          </a:p>
          <a:p>
            <a:endParaRPr lang="fr-FR" sz="900" dirty="0" smtClean="0">
              <a:solidFill>
                <a:schemeClr val="bg2"/>
              </a:solidFill>
            </a:endParaRPr>
          </a:p>
          <a:p>
            <a:pPr algn="ctr"/>
            <a:endParaRPr lang="fr-FR" sz="1100" dirty="0" smtClean="0">
              <a:solidFill>
                <a:schemeClr val="bg2"/>
              </a:solidFill>
            </a:endParaRPr>
          </a:p>
          <a:p>
            <a:pPr algn="ctr"/>
            <a:endParaRPr lang="fr-FR" sz="1100" dirty="0" smtClean="0">
              <a:solidFill>
                <a:schemeClr val="bg2"/>
              </a:solidFill>
            </a:endParaRPr>
          </a:p>
          <a:p>
            <a:pPr algn="ctr"/>
            <a:endParaRPr lang="fr-FR" sz="1100" dirty="0" smtClean="0">
              <a:solidFill>
                <a:schemeClr val="bg2"/>
              </a:solidFill>
            </a:endParaRPr>
          </a:p>
        </p:txBody>
      </p:sp>
      <p:sp>
        <p:nvSpPr>
          <p:cNvPr id="12" name="ZoneTexte 11"/>
          <p:cNvSpPr txBox="1"/>
          <p:nvPr/>
        </p:nvSpPr>
        <p:spPr>
          <a:xfrm>
            <a:off x="1066800" y="6172200"/>
            <a:ext cx="310738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000" dirty="0" smtClean="0"/>
              <a:t>Plus tu pédales moins fort </a:t>
            </a:r>
            <a:endParaRPr lang="fr-FR" sz="2000" dirty="0"/>
          </a:p>
        </p:txBody>
      </p:sp>
      <p:sp>
        <p:nvSpPr>
          <p:cNvPr id="13" name="ZoneTexte 12"/>
          <p:cNvSpPr txBox="1"/>
          <p:nvPr/>
        </p:nvSpPr>
        <p:spPr>
          <a:xfrm>
            <a:off x="5181600" y="6172200"/>
            <a:ext cx="289489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000" dirty="0" smtClean="0"/>
              <a:t>Moins t’avances plus vite</a:t>
            </a:r>
            <a:endParaRPr lang="fr-FR" sz="2000" dirty="0"/>
          </a:p>
        </p:txBody>
      </p:sp>
      <p:pic>
        <p:nvPicPr>
          <p:cNvPr id="14" name="Picture 2" descr="Blason du Mesnil le Roi"/>
          <p:cNvPicPr>
            <a:picLocks noChangeAspect="1" noChangeArrowheads="1"/>
          </p:cNvPicPr>
          <p:nvPr/>
        </p:nvPicPr>
        <p:blipFill>
          <a:blip r:embed="rId4" r:link="rId5" cstate="print"/>
          <a:srcRect/>
          <a:stretch>
            <a:fillRect/>
          </a:stretch>
        </p:blipFill>
        <p:spPr bwMode="auto">
          <a:xfrm>
            <a:off x="409575" y="6096000"/>
            <a:ext cx="428625" cy="571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Picture 2" descr="Blason du Mesnil le Roi"/>
          <p:cNvPicPr>
            <a:picLocks noChangeAspect="1" noChangeArrowheads="1"/>
          </p:cNvPicPr>
          <p:nvPr/>
        </p:nvPicPr>
        <p:blipFill>
          <a:blip r:embed="rId4" r:link="rId5" cstate="print"/>
          <a:srcRect/>
          <a:stretch>
            <a:fillRect/>
          </a:stretch>
        </p:blipFill>
        <p:spPr bwMode="auto">
          <a:xfrm>
            <a:off x="8258175" y="6134100"/>
            <a:ext cx="428625" cy="571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" name="Étoile à 7 branches 15"/>
          <p:cNvSpPr/>
          <p:nvPr/>
        </p:nvSpPr>
        <p:spPr>
          <a:xfrm>
            <a:off x="3150333" y="3149244"/>
            <a:ext cx="659667" cy="381000"/>
          </a:xfrm>
          <a:prstGeom prst="star7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endParaRPr lang="fr-FR" sz="800" dirty="0" smtClean="0">
              <a:solidFill>
                <a:schemeClr val="accent2"/>
              </a:solidFill>
            </a:endParaRPr>
          </a:p>
          <a:p>
            <a:pPr algn="ctr"/>
            <a:r>
              <a:rPr lang="fr-FR" sz="800" dirty="0" err="1" smtClean="0">
                <a:solidFill>
                  <a:schemeClr val="accent2"/>
                </a:solidFill>
              </a:rPr>
              <a:t>Rando</a:t>
            </a:r>
            <a:r>
              <a:rPr lang="fr-FR" sz="800" dirty="0" smtClean="0">
                <a:solidFill>
                  <a:schemeClr val="accent2"/>
                </a:solidFill>
              </a:rPr>
              <a:t> du mois</a:t>
            </a:r>
            <a:endParaRPr lang="fr-FR" sz="800" dirty="0">
              <a:solidFill>
                <a:schemeClr val="accent2"/>
              </a:solidFill>
            </a:endParaRPr>
          </a:p>
        </p:txBody>
      </p:sp>
      <p:sp>
        <p:nvSpPr>
          <p:cNvPr id="17" name="Étoile à 7 branches 16"/>
          <p:cNvSpPr/>
          <p:nvPr/>
        </p:nvSpPr>
        <p:spPr>
          <a:xfrm>
            <a:off x="7010400" y="4038600"/>
            <a:ext cx="762000" cy="381000"/>
          </a:xfrm>
          <a:prstGeom prst="star7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fr-FR" sz="800" dirty="0" err="1" smtClean="0">
                <a:solidFill>
                  <a:schemeClr val="accent2"/>
                </a:solidFill>
              </a:rPr>
              <a:t>Rando</a:t>
            </a:r>
            <a:r>
              <a:rPr lang="fr-FR" sz="800" dirty="0" smtClean="0">
                <a:solidFill>
                  <a:schemeClr val="accent2"/>
                </a:solidFill>
              </a:rPr>
              <a:t> du mois</a:t>
            </a:r>
            <a:endParaRPr lang="fr-FR" sz="800" dirty="0">
              <a:solidFill>
                <a:schemeClr val="accent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63785735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low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Flow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low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531</TotalTime>
  <Words>71</Words>
  <Application>Microsoft Office PowerPoint</Application>
  <PresentationFormat>Affichage à l'écran (4:3)</PresentationFormat>
  <Paragraphs>37</Paragraphs>
  <Slides>1</Slides>
  <Notes>1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1</vt:i4>
      </vt:variant>
    </vt:vector>
  </HeadingPairs>
  <TitlesOfParts>
    <vt:vector size="2" baseType="lpstr">
      <vt:lpstr>Flow</vt:lpstr>
      <vt:lpstr>ACMLR : Planning Avril</vt:lpstr>
    </vt:vector>
  </TitlesOfParts>
  <Company>BNP Paribas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ACMLR : Planning du mois</dc:title>
  <dc:creator>Nicolas FUSILLER</dc:creator>
  <cp:lastModifiedBy>Didier</cp:lastModifiedBy>
  <cp:revision>35</cp:revision>
  <dcterms:created xsi:type="dcterms:W3CDTF">2016-10-04T10:12:03Z</dcterms:created>
  <dcterms:modified xsi:type="dcterms:W3CDTF">2017-04-03T21:29:13Z</dcterms:modified>
</cp:coreProperties>
</file>