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B73C48-61D5-48D4-91DE-C093FF9BFA48}" type="datetimeFigureOut">
              <a:rPr lang="en-GB" smtClean="0"/>
              <a:pPr/>
              <a:t>11/10/2016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79732C-DB80-4E33-9CE3-ABF437070B8C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161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9732C-DB80-4E33-9CE3-ABF437070B8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147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11/10/2016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56373C-2EFF-4170-A0D0-1E32A127F662}" type="datetimeFigureOut">
              <a:rPr lang="en-GB" smtClean="0"/>
              <a:pPr/>
              <a:t>11/10/2016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http://www.ac-versailles.fr/etabliss/jauresmesnil/Mesnil/blason.JPG" TargetMode="Externa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ésultat de recherche d'images pour &quot;image velo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019800"/>
            <a:ext cx="762000" cy="762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81000"/>
            <a:ext cx="8305800" cy="685800"/>
          </a:xfrm>
          <a:solidFill>
            <a:srgbClr val="CCCCFF"/>
          </a:solidFill>
        </p:spPr>
        <p:txBody>
          <a:bodyPr>
            <a:noAutofit/>
          </a:bodyPr>
          <a:lstStyle/>
          <a:p>
            <a:pPr algn="ctr"/>
            <a:r>
              <a:rPr lang="en-GB" sz="3600" dirty="0" smtClean="0"/>
              <a:t>ACMLR : Planning </a:t>
            </a:r>
            <a:r>
              <a:rPr lang="en-GB" sz="3600" dirty="0" err="1"/>
              <a:t>n</a:t>
            </a:r>
            <a:r>
              <a:rPr lang="en-GB" sz="3600" dirty="0" err="1" smtClean="0"/>
              <a:t>ovembre</a:t>
            </a:r>
            <a:r>
              <a:rPr lang="en-GB" sz="3600" dirty="0" smtClean="0"/>
              <a:t>/</a:t>
            </a:r>
            <a:r>
              <a:rPr lang="en-GB" sz="3600" dirty="0" err="1" smtClean="0"/>
              <a:t>décembre</a:t>
            </a:r>
            <a:r>
              <a:rPr lang="en-GB" sz="3600" dirty="0" smtClean="0"/>
              <a:t> </a:t>
            </a:r>
            <a:endParaRPr lang="en-GB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228600" y="1828800"/>
            <a:ext cx="4419600" cy="22098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</a:t>
            </a:r>
            <a:r>
              <a:rPr lang="fr-FR" dirty="0" smtClean="0">
                <a:solidFill>
                  <a:schemeClr val="bg2"/>
                </a:solidFill>
              </a:rPr>
              <a:t>VTT</a:t>
            </a:r>
          </a:p>
          <a:p>
            <a:pPr algn="ctr"/>
            <a:endParaRPr lang="fr-FR" dirty="0" smtClean="0">
              <a:solidFill>
                <a:schemeClr val="bg2"/>
              </a:solidFill>
            </a:endParaRPr>
          </a:p>
          <a:p>
            <a:r>
              <a:rPr lang="fr-FR" sz="1400" dirty="0" smtClean="0">
                <a:solidFill>
                  <a:schemeClr val="bg2"/>
                </a:solidFill>
              </a:rPr>
              <a:t>0</a:t>
            </a:r>
            <a:r>
              <a:rPr lang="fr-FR" sz="1400" dirty="0" smtClean="0">
                <a:solidFill>
                  <a:schemeClr val="bg2"/>
                </a:solidFill>
              </a:rPr>
              <a:t>6/11  </a:t>
            </a:r>
            <a:r>
              <a:rPr lang="fr-FR" sz="1400" dirty="0" err="1" smtClean="0">
                <a:solidFill>
                  <a:schemeClr val="bg2"/>
                </a:solidFill>
              </a:rPr>
              <a:t>Rando</a:t>
            </a:r>
            <a:r>
              <a:rPr lang="fr-FR" sz="1400" dirty="0" smtClean="0">
                <a:solidFill>
                  <a:schemeClr val="bg2"/>
                </a:solidFill>
              </a:rPr>
              <a:t> </a:t>
            </a:r>
            <a:r>
              <a:rPr lang="fr-FR" sz="1400" dirty="0" smtClean="0">
                <a:solidFill>
                  <a:schemeClr val="bg2"/>
                </a:solidFill>
              </a:rPr>
              <a:t>verte d’Andrésy</a:t>
            </a:r>
            <a:endParaRPr lang="fr-FR" sz="900" dirty="0" smtClean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r>
              <a:rPr lang="fr-FR" sz="1400" dirty="0" smtClean="0">
                <a:solidFill>
                  <a:schemeClr val="bg2"/>
                </a:solidFill>
              </a:rPr>
              <a:t>13/11  </a:t>
            </a:r>
            <a:r>
              <a:rPr lang="fr-FR" sz="1400" dirty="0" err="1" smtClean="0">
                <a:solidFill>
                  <a:schemeClr val="bg2"/>
                </a:solidFill>
              </a:rPr>
              <a:t>Rando</a:t>
            </a:r>
            <a:r>
              <a:rPr lang="fr-FR" sz="1400" dirty="0" smtClean="0">
                <a:solidFill>
                  <a:schemeClr val="bg2"/>
                </a:solidFill>
              </a:rPr>
              <a:t> Gino à </a:t>
            </a:r>
            <a:r>
              <a:rPr lang="fr-FR" sz="1400" dirty="0" err="1" smtClean="0">
                <a:solidFill>
                  <a:schemeClr val="bg2"/>
                </a:solidFill>
              </a:rPr>
              <a:t>Flins</a:t>
            </a:r>
            <a:endParaRPr lang="fr-FR" sz="1400" dirty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r>
              <a:rPr lang="fr-FR" sz="1400" dirty="0" smtClean="0">
                <a:solidFill>
                  <a:schemeClr val="bg2"/>
                </a:solidFill>
              </a:rPr>
              <a:t>27/11  </a:t>
            </a:r>
            <a:r>
              <a:rPr lang="fr-FR" sz="1400" dirty="0" err="1">
                <a:solidFill>
                  <a:schemeClr val="bg2"/>
                </a:solidFill>
              </a:rPr>
              <a:t>Rando</a:t>
            </a:r>
            <a:r>
              <a:rPr lang="fr-FR" sz="1400" dirty="0">
                <a:solidFill>
                  <a:schemeClr val="bg2"/>
                </a:solidFill>
              </a:rPr>
              <a:t> </a:t>
            </a:r>
            <a:r>
              <a:rPr lang="fr-FR" sz="1400" dirty="0" smtClean="0">
                <a:solidFill>
                  <a:schemeClr val="bg2"/>
                </a:solidFill>
              </a:rPr>
              <a:t>de </a:t>
            </a:r>
            <a:r>
              <a:rPr lang="fr-FR" sz="1400" dirty="0" err="1" smtClean="0">
                <a:solidFill>
                  <a:schemeClr val="bg2"/>
                </a:solidFill>
              </a:rPr>
              <a:t>Frépillon</a:t>
            </a:r>
            <a:endParaRPr lang="fr-FR" sz="1400" dirty="0" smtClean="0">
              <a:solidFill>
                <a:schemeClr val="bg2"/>
              </a:solidFill>
            </a:endParaRPr>
          </a:p>
          <a:p>
            <a:endParaRPr lang="fr-FR" sz="1400" dirty="0">
              <a:solidFill>
                <a:schemeClr val="bg2"/>
              </a:solidFill>
            </a:endParaRPr>
          </a:p>
          <a:p>
            <a:r>
              <a:rPr lang="fr-FR" sz="1400" dirty="0" smtClean="0">
                <a:solidFill>
                  <a:schemeClr val="bg2"/>
                </a:solidFill>
              </a:rPr>
              <a:t>11/12  Rallye d’hiver de Versailles</a:t>
            </a:r>
            <a:endParaRPr lang="fr-FR" sz="1400" dirty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6" name="Rounded Rectangle 6"/>
          <p:cNvSpPr/>
          <p:nvPr/>
        </p:nvSpPr>
        <p:spPr>
          <a:xfrm>
            <a:off x="4724400" y="1828800"/>
            <a:ext cx="4267200" cy="1524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 Route </a:t>
            </a:r>
          </a:p>
          <a:p>
            <a:pPr algn="ctr"/>
            <a:endParaRPr lang="fr-FR" sz="1200" dirty="0" smtClean="0">
              <a:solidFill>
                <a:schemeClr val="bg2"/>
              </a:solidFill>
            </a:endParaRPr>
          </a:p>
          <a:p>
            <a:r>
              <a:rPr lang="fr-FR" sz="1400" dirty="0" smtClean="0">
                <a:solidFill>
                  <a:schemeClr val="bg2"/>
                </a:solidFill>
              </a:rPr>
              <a:t>04/12  Randonnée du téléthon de Porcheville</a:t>
            </a:r>
          </a:p>
          <a:p>
            <a:endParaRPr lang="fr-FR" sz="1400" dirty="0">
              <a:solidFill>
                <a:schemeClr val="bg2"/>
              </a:solidFill>
            </a:endParaRPr>
          </a:p>
          <a:p>
            <a:r>
              <a:rPr lang="fr-FR" sz="1400" dirty="0" smtClean="0">
                <a:solidFill>
                  <a:schemeClr val="bg2"/>
                </a:solidFill>
              </a:rPr>
              <a:t>10/12  Paris illuminé (</a:t>
            </a:r>
            <a:r>
              <a:rPr lang="fr-FR" sz="1400" dirty="0" err="1" smtClean="0">
                <a:solidFill>
                  <a:schemeClr val="bg2"/>
                </a:solidFill>
              </a:rPr>
              <a:t>rando</a:t>
            </a:r>
            <a:r>
              <a:rPr lang="fr-FR" sz="1400" dirty="0" smtClean="0">
                <a:solidFill>
                  <a:schemeClr val="bg2"/>
                </a:solidFill>
              </a:rPr>
              <a:t> nocturne)</a:t>
            </a:r>
            <a:endParaRPr lang="fr-FR" sz="1400" dirty="0">
              <a:solidFill>
                <a:schemeClr val="bg2"/>
              </a:solidFill>
            </a:endParaRPr>
          </a:p>
          <a:p>
            <a:pPr algn="ctr"/>
            <a:endParaRPr lang="fr-FR" sz="1200" dirty="0"/>
          </a:p>
        </p:txBody>
      </p:sp>
      <p:sp>
        <p:nvSpPr>
          <p:cNvPr id="10" name="Rounded Rectangle 6"/>
          <p:cNvSpPr/>
          <p:nvPr/>
        </p:nvSpPr>
        <p:spPr>
          <a:xfrm>
            <a:off x="228600" y="4648200"/>
            <a:ext cx="4419600" cy="1219200"/>
          </a:xfrm>
          <a:prstGeom prst="roundRect">
            <a:avLst/>
          </a:prstGeom>
          <a:solidFill>
            <a:schemeClr val="tx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Compétitions </a:t>
            </a:r>
          </a:p>
          <a:p>
            <a:pPr algn="ctr"/>
            <a:endParaRPr lang="fr-FR" sz="800" dirty="0" smtClean="0">
              <a:solidFill>
                <a:schemeClr val="bg2"/>
              </a:solidFill>
            </a:endParaRPr>
          </a:p>
          <a:p>
            <a:r>
              <a:rPr lang="fr-FR" sz="1100" dirty="0" smtClean="0">
                <a:solidFill>
                  <a:schemeClr val="bg2"/>
                </a:solidFill>
              </a:rPr>
              <a:t>Fin de saison route, encore quelques Gentleman (pas d’engagement prévu )</a:t>
            </a:r>
          </a:p>
          <a:p>
            <a:r>
              <a:rPr lang="fr-FR" sz="1100" dirty="0" smtClean="0">
                <a:solidFill>
                  <a:schemeClr val="bg2"/>
                </a:solidFill>
              </a:rPr>
              <a:t>Reprise de la saison de </a:t>
            </a:r>
            <a:r>
              <a:rPr lang="fr-FR" sz="1100" dirty="0" err="1" smtClean="0">
                <a:solidFill>
                  <a:schemeClr val="bg2"/>
                </a:solidFill>
              </a:rPr>
              <a:t>cyclo</a:t>
            </a:r>
            <a:r>
              <a:rPr lang="fr-FR" sz="1100" dirty="0" smtClean="0">
                <a:solidFill>
                  <a:schemeClr val="bg2"/>
                </a:solidFill>
              </a:rPr>
              <a:t> cross (1 seul pratiquant…), peu de courses organisées en </a:t>
            </a:r>
            <a:r>
              <a:rPr lang="fr-FR" sz="1100" dirty="0" err="1" smtClean="0">
                <a:solidFill>
                  <a:schemeClr val="bg2"/>
                </a:solidFill>
              </a:rPr>
              <a:t>Ufolep</a:t>
            </a:r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1" name="Rounded Rectangle 6"/>
          <p:cNvSpPr/>
          <p:nvPr/>
        </p:nvSpPr>
        <p:spPr>
          <a:xfrm>
            <a:off x="4724400" y="3810000"/>
            <a:ext cx="4343400" cy="19812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Autres événements /Divers</a:t>
            </a:r>
          </a:p>
          <a:p>
            <a:pPr algn="ctr"/>
            <a:r>
              <a:rPr lang="fr-FR" sz="1100" dirty="0" smtClean="0">
                <a:solidFill>
                  <a:schemeClr val="bg2"/>
                </a:solidFill>
              </a:rPr>
              <a:t> </a:t>
            </a:r>
          </a:p>
          <a:p>
            <a:r>
              <a:rPr lang="fr-FR" sz="1400" b="1" dirty="0" smtClean="0">
                <a:solidFill>
                  <a:schemeClr val="bg2"/>
                </a:solidFill>
              </a:rPr>
              <a:t>Prochaines réunions du club </a:t>
            </a:r>
            <a:r>
              <a:rPr lang="fr-FR" sz="1400" dirty="0" smtClean="0">
                <a:solidFill>
                  <a:schemeClr val="bg2"/>
                </a:solidFill>
              </a:rPr>
              <a:t>:</a:t>
            </a:r>
          </a:p>
          <a:p>
            <a:r>
              <a:rPr lang="fr-FR" sz="1400" dirty="0" smtClean="0">
                <a:solidFill>
                  <a:schemeClr val="bg2"/>
                </a:solidFill>
              </a:rPr>
              <a:t>lundi 14/11 (Assemblée Générale annuelle)</a:t>
            </a:r>
          </a:p>
          <a:p>
            <a:r>
              <a:rPr lang="fr-FR" sz="1400" dirty="0">
                <a:solidFill>
                  <a:schemeClr val="bg2"/>
                </a:solidFill>
              </a:rPr>
              <a:t>l</a:t>
            </a:r>
            <a:r>
              <a:rPr lang="fr-FR" sz="1400" dirty="0" smtClean="0">
                <a:solidFill>
                  <a:schemeClr val="bg2"/>
                </a:solidFill>
              </a:rPr>
              <a:t>undi 05/12</a:t>
            </a: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r>
              <a:rPr lang="fr-FR" sz="1400" b="1" dirty="0" smtClean="0">
                <a:solidFill>
                  <a:schemeClr val="bg2"/>
                </a:solidFill>
              </a:rPr>
              <a:t>Repas du club </a:t>
            </a:r>
            <a:r>
              <a:rPr lang="fr-FR" sz="1400" b="1" smtClean="0">
                <a:solidFill>
                  <a:schemeClr val="bg2"/>
                </a:solidFill>
              </a:rPr>
              <a:t>en janvier (date à définir)</a:t>
            </a:r>
            <a:endParaRPr lang="fr-FR" sz="1400" dirty="0" smtClean="0">
              <a:solidFill>
                <a:schemeClr val="bg2"/>
              </a:solidFill>
            </a:endParaRP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447800" y="6172200"/>
            <a:ext cx="2771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On roule ensemble </a:t>
            </a:r>
            <a:endParaRPr lang="fr-FR" sz="2400" dirty="0"/>
          </a:p>
        </p:txBody>
      </p:sp>
      <p:sp>
        <p:nvSpPr>
          <p:cNvPr id="13" name="ZoneTexte 12"/>
          <p:cNvSpPr txBox="1"/>
          <p:nvPr/>
        </p:nvSpPr>
        <p:spPr>
          <a:xfrm>
            <a:off x="5486400" y="6172200"/>
            <a:ext cx="17128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On s’attend</a:t>
            </a:r>
            <a:endParaRPr lang="fr-FR" sz="2400" dirty="0"/>
          </a:p>
        </p:txBody>
      </p:sp>
      <p:pic>
        <p:nvPicPr>
          <p:cNvPr id="14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609600" y="61341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8001000" y="61341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37857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199</TotalTime>
  <Words>106</Words>
  <Application>Microsoft Office PowerPoint</Application>
  <PresentationFormat>Affichage à l'écran (4:3)</PresentationFormat>
  <Paragraphs>35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Flow</vt:lpstr>
      <vt:lpstr>ACMLR : Planning novembre/décembre </vt:lpstr>
    </vt:vector>
  </TitlesOfParts>
  <Company>BNP Paribas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ACMLR : Planning du mois</dc:title>
  <dc:creator>Nicolas FUSILLER</dc:creator>
  <cp:lastModifiedBy>Didier</cp:lastModifiedBy>
  <cp:revision>24</cp:revision>
  <dcterms:created xsi:type="dcterms:W3CDTF">2016-10-04T10:12:03Z</dcterms:created>
  <dcterms:modified xsi:type="dcterms:W3CDTF">2016-10-11T19:24:45Z</dcterms:modified>
</cp:coreProperties>
</file>