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7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76200"/>
            <a:ext cx="89154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ACMLR : Planning Mai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438400"/>
            <a:ext cx="4419600" cy="1295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pPr marL="85725">
              <a:tabLst>
                <a:tab pos="623888" algn="l"/>
              </a:tabLst>
            </a:pPr>
            <a:endParaRPr lang="fr-FR" sz="1400" dirty="0" smtClean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14/05	Le faut pas mollir à Plaisir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  <a:r>
              <a:rPr lang="fr-FR" sz="900" dirty="0" smtClean="0">
                <a:solidFill>
                  <a:schemeClr val="bg2"/>
                </a:solidFill>
              </a:rPr>
              <a:t>   </a:t>
            </a:r>
            <a:endParaRPr lang="fr-FR" sz="900" dirty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21/05</a:t>
            </a:r>
            <a:r>
              <a:rPr lang="fr-FR" sz="9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La Magny futée</a:t>
            </a: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28/05	Le tour Paris - Saclay   	</a:t>
            </a: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9144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Sorties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8h00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8h00</a:t>
            </a:r>
            <a:endParaRPr lang="fr-FR" sz="1400" b="1" dirty="0">
              <a:solidFill>
                <a:schemeClr val="bg2"/>
              </a:solidFill>
            </a:endParaRP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438400"/>
            <a:ext cx="4267200" cy="2209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07/05 	Rallye de </a:t>
            </a:r>
            <a:r>
              <a:rPr lang="fr-FR" sz="1400" dirty="0" smtClean="0">
                <a:solidFill>
                  <a:schemeClr val="bg2"/>
                </a:solidFill>
              </a:rPr>
              <a:t>Poissy</a:t>
            </a:r>
            <a:endParaRPr lang="fr-FR" sz="1400" dirty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13/05 </a:t>
            </a:r>
            <a:r>
              <a:rPr lang="fr-FR" sz="14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Villepreux - Les Andelys (138 ou 215 km)</a:t>
            </a: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14/05	Rallye de </a:t>
            </a:r>
            <a:r>
              <a:rPr lang="fr-FR" sz="1400" dirty="0" err="1" smtClean="0">
                <a:solidFill>
                  <a:schemeClr val="bg2"/>
                </a:solidFill>
              </a:rPr>
              <a:t>Buchelay</a:t>
            </a:r>
            <a:r>
              <a:rPr lang="fr-FR" sz="1400" dirty="0" smtClean="0">
                <a:solidFill>
                  <a:schemeClr val="bg2"/>
                </a:solidFill>
              </a:rPr>
              <a:t> ou Franconville</a:t>
            </a: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21/05	Rallye d’</a:t>
            </a:r>
            <a:r>
              <a:rPr lang="fr-FR" sz="1400" dirty="0" err="1" smtClean="0">
                <a:solidFill>
                  <a:schemeClr val="bg2"/>
                </a:solidFill>
              </a:rPr>
              <a:t>Orgerus</a:t>
            </a:r>
            <a:r>
              <a:rPr lang="fr-FR" sz="1400" dirty="0" smtClean="0">
                <a:solidFill>
                  <a:schemeClr val="bg2"/>
                </a:solidFill>
              </a:rPr>
              <a:t> ou Argenteuil</a:t>
            </a: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28/05	Rallye d’</a:t>
            </a:r>
            <a:r>
              <a:rPr lang="fr-FR" sz="1400" dirty="0" err="1" smtClean="0">
                <a:solidFill>
                  <a:schemeClr val="bg2"/>
                </a:solidFill>
              </a:rPr>
              <a:t>Epone</a:t>
            </a:r>
            <a:r>
              <a:rPr lang="fr-FR" sz="1400" dirty="0" smtClean="0">
                <a:solidFill>
                  <a:schemeClr val="bg2"/>
                </a:solidFill>
              </a:rPr>
              <a:t> ou </a:t>
            </a:r>
            <a:r>
              <a:rPr lang="fr-FR" sz="1400" dirty="0" err="1" smtClean="0">
                <a:solidFill>
                  <a:schemeClr val="bg2"/>
                </a:solidFill>
              </a:rPr>
              <a:t>Meriel</a:t>
            </a:r>
            <a:endParaRPr lang="fr-FR" sz="1400" dirty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200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1430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3886200"/>
            <a:ext cx="4419600" cy="1981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pPr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14/05	4</a:t>
            </a:r>
            <a:r>
              <a:rPr lang="fr-FR" sz="1400" baseline="30000" dirty="0" smtClean="0">
                <a:solidFill>
                  <a:schemeClr val="bg2"/>
                </a:solidFill>
              </a:rPr>
              <a:t>ème</a:t>
            </a:r>
            <a:r>
              <a:rPr lang="fr-FR" sz="1400" dirty="0" smtClean="0">
                <a:solidFill>
                  <a:schemeClr val="bg2"/>
                </a:solidFill>
              </a:rPr>
              <a:t> manche du VOT à Marines</a:t>
            </a:r>
            <a:br>
              <a:rPr lang="fr-FR" sz="1400" dirty="0" smtClean="0">
                <a:solidFill>
                  <a:schemeClr val="bg2"/>
                </a:solidFill>
              </a:rPr>
            </a:br>
            <a:r>
              <a:rPr lang="fr-FR" sz="1400" dirty="0" smtClean="0">
                <a:solidFill>
                  <a:schemeClr val="bg2"/>
                </a:solidFill>
              </a:rPr>
              <a:t>21/05</a:t>
            </a:r>
            <a:r>
              <a:rPr lang="fr-FR" sz="14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5</a:t>
            </a:r>
            <a:r>
              <a:rPr lang="fr-FR" sz="1400" baseline="30000" dirty="0" smtClean="0">
                <a:solidFill>
                  <a:schemeClr val="bg2"/>
                </a:solidFill>
              </a:rPr>
              <a:t>ème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>
                <a:solidFill>
                  <a:schemeClr val="bg2"/>
                </a:solidFill>
              </a:rPr>
              <a:t>manche du VOT à </a:t>
            </a:r>
            <a:r>
              <a:rPr lang="fr-FR" sz="1400" dirty="0" err="1" smtClean="0">
                <a:solidFill>
                  <a:schemeClr val="bg2"/>
                </a:solidFill>
              </a:rPr>
              <a:t>Méry</a:t>
            </a:r>
            <a:r>
              <a:rPr lang="fr-FR" sz="1400" dirty="0" smtClean="0">
                <a:solidFill>
                  <a:schemeClr val="bg2"/>
                </a:solidFill>
              </a:rPr>
              <a:t> (finale)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26 </a:t>
            </a:r>
            <a:r>
              <a:rPr lang="fr-FR" sz="1400" smtClean="0">
                <a:solidFill>
                  <a:schemeClr val="bg2"/>
                </a:solidFill>
              </a:rPr>
              <a:t>et 27/08	    24 </a:t>
            </a:r>
            <a:r>
              <a:rPr lang="fr-FR" sz="1400" dirty="0" smtClean="0">
                <a:solidFill>
                  <a:schemeClr val="bg2"/>
                </a:solidFill>
              </a:rPr>
              <a:t>heures </a:t>
            </a:r>
            <a:r>
              <a:rPr lang="fr-FR" sz="1400" smtClean="0">
                <a:solidFill>
                  <a:schemeClr val="bg2"/>
                </a:solidFill>
              </a:rPr>
              <a:t>de Cergy</a:t>
            </a:r>
            <a:endParaRPr lang="fr-FR" sz="14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7522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 réunion du club </a:t>
            </a:r>
            <a:r>
              <a:rPr lang="fr-FR" sz="1400" dirty="0" smtClean="0">
                <a:solidFill>
                  <a:schemeClr val="bg2"/>
                </a:solidFill>
              </a:rPr>
              <a:t>: mardi 6 juin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fort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894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t’avances plus vite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58175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2743200" y="3162300"/>
            <a:ext cx="659667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  <p:sp>
        <p:nvSpPr>
          <p:cNvPr id="17" name="Étoile à 7 branches 16"/>
          <p:cNvSpPr/>
          <p:nvPr/>
        </p:nvSpPr>
        <p:spPr>
          <a:xfrm>
            <a:off x="7710487" y="4038600"/>
            <a:ext cx="7620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568</TotalTime>
  <Words>66</Words>
  <Application>Microsoft Office PowerPoint</Application>
  <PresentationFormat>Affichage à l'écran (4:3)</PresentationFormat>
  <Paragraphs>37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Mai</vt:lpstr>
    </vt:vector>
  </TitlesOfParts>
  <Company>BNP Paribas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Didier</cp:lastModifiedBy>
  <cp:revision>40</cp:revision>
  <dcterms:created xsi:type="dcterms:W3CDTF">2016-10-04T10:12:03Z</dcterms:created>
  <dcterms:modified xsi:type="dcterms:W3CDTF">2017-05-05T20:31:49Z</dcterms:modified>
</cp:coreProperties>
</file>