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19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05/02/2017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381000"/>
            <a:ext cx="8305800" cy="685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ACMLR : Planning </a:t>
            </a:r>
            <a:r>
              <a:rPr lang="en-GB" dirty="0" err="1" smtClean="0"/>
              <a:t>Février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999686"/>
            <a:ext cx="4419600" cy="1496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VTT</a:t>
            </a:r>
          </a:p>
          <a:p>
            <a:pPr algn="ctr"/>
            <a:endParaRPr lang="fr-FR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26/2  </a:t>
            </a:r>
            <a:r>
              <a:rPr lang="fr-FR" sz="1200" dirty="0" err="1" smtClean="0">
                <a:solidFill>
                  <a:schemeClr val="bg2"/>
                </a:solidFill>
              </a:rPr>
              <a:t>Velizy</a:t>
            </a:r>
            <a:r>
              <a:rPr lang="fr-FR" sz="1200" dirty="0" smtClean="0">
                <a:solidFill>
                  <a:schemeClr val="bg2"/>
                </a:solidFill>
              </a:rPr>
              <a:t>, suite au report en Janvier à cause du vent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u="sng" dirty="0" smtClean="0">
                <a:solidFill>
                  <a:schemeClr val="bg2"/>
                </a:solidFill>
              </a:rPr>
              <a:t>A venir/ à  anticiper  </a:t>
            </a:r>
            <a:r>
              <a:rPr lang="fr-FR" sz="1200" dirty="0" smtClean="0">
                <a:solidFill>
                  <a:schemeClr val="bg2"/>
                </a:solidFill>
              </a:rPr>
              <a:t>: La Jean Racine  (Vallée de Chevreuse)  le 30/04, </a:t>
            </a:r>
            <a:r>
              <a:rPr lang="fr-FR" sz="1200" smtClean="0">
                <a:solidFill>
                  <a:schemeClr val="bg2"/>
                </a:solidFill>
              </a:rPr>
              <a:t>pas d’inscription sur </a:t>
            </a:r>
            <a:r>
              <a:rPr lang="fr-FR" sz="1200" dirty="0" smtClean="0">
                <a:solidFill>
                  <a:schemeClr val="bg2"/>
                </a:solidFill>
              </a:rPr>
              <a:t>place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13716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ou compétition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8h45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groupes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et compétitions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8h45</a:t>
            </a: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971800"/>
            <a:ext cx="4267200" cy="152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26/2  Rallye de Versailles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5/03 Rallye de Plaisir</a:t>
            </a:r>
          </a:p>
          <a:p>
            <a:pPr algn="ctr"/>
            <a:r>
              <a:rPr lang="fr-FR" dirty="0" smtClean="0">
                <a:solidFill>
                  <a:schemeClr val="bg2"/>
                </a:solidFill>
              </a:rPr>
              <a:t>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pPr algn="ctr"/>
            <a:endParaRPr lang="fr-FR" sz="1200" dirty="0">
              <a:solidFill>
                <a:schemeClr val="bg2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6002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i="1" dirty="0" smtClean="0">
                <a:solidFill>
                  <a:schemeClr val="bg2"/>
                </a:solidFill>
              </a:rPr>
              <a:t>Sortie préparations compétions route  le dimanche 26/2 ?</a:t>
            </a:r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4648200"/>
            <a:ext cx="4419600" cy="1219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endParaRPr lang="fr-FR" sz="800" dirty="0" smtClean="0">
              <a:solidFill>
                <a:schemeClr val="bg2"/>
              </a:solidFill>
            </a:endParaRPr>
          </a:p>
          <a:p>
            <a:r>
              <a:rPr lang="fr-FR" sz="1100" u="sng" dirty="0" smtClean="0">
                <a:solidFill>
                  <a:schemeClr val="bg2"/>
                </a:solidFill>
              </a:rPr>
              <a:t>A venir </a:t>
            </a:r>
            <a:r>
              <a:rPr lang="fr-FR" sz="1100" dirty="0" smtClean="0">
                <a:solidFill>
                  <a:schemeClr val="bg2"/>
                </a:solidFill>
              </a:rPr>
              <a:t>en Mars, première manche du VOT (17/3 à </a:t>
            </a:r>
            <a:r>
              <a:rPr lang="fr-FR" sz="1100" dirty="0" err="1" smtClean="0">
                <a:solidFill>
                  <a:schemeClr val="bg2"/>
                </a:solidFill>
              </a:rPr>
              <a:t>Bonnières</a:t>
            </a:r>
            <a:r>
              <a:rPr lang="fr-FR" sz="1100" dirty="0" smtClean="0">
                <a:solidFill>
                  <a:schemeClr val="bg2"/>
                </a:solidFill>
              </a:rPr>
              <a:t>) et premières épreuves de route en UFOLEP (Calendrier pas encore sorti)</a:t>
            </a:r>
            <a:endParaRPr lang="fr-FR" sz="1100" b="1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5998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r>
              <a:rPr lang="fr-FR" sz="1400" dirty="0" smtClean="0">
                <a:solidFill>
                  <a:schemeClr val="bg2"/>
                </a:solidFill>
              </a:rPr>
              <a:t>04/02 – 19/02 : vacances scolaires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4</a:t>
            </a:r>
            <a:r>
              <a:rPr lang="fr-FR" sz="1400" b="1" dirty="0" smtClean="0">
                <a:solidFill>
                  <a:schemeClr val="bg2"/>
                </a:solidFill>
              </a:rPr>
              <a:t>/03  </a:t>
            </a:r>
            <a:r>
              <a:rPr lang="fr-FR" sz="1400" b="1" dirty="0" smtClean="0">
                <a:solidFill>
                  <a:schemeClr val="bg2"/>
                </a:solidFill>
              </a:rPr>
              <a:t>– Baptême Piste  sur le vélodrome National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Prochaines réunions du club : lundi  6/3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66800" y="6172200"/>
            <a:ext cx="3102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Plus tu pédales moins vite </a:t>
            </a:r>
            <a:endParaRPr lang="fr-FR" sz="20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181600" y="6172200"/>
            <a:ext cx="2794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Moins t’avance plus fort</a:t>
            </a:r>
            <a:endParaRPr lang="fr-FR" sz="20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09575" y="60960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001000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3810000" y="3581400"/>
            <a:ext cx="8382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806</TotalTime>
  <Words>153</Words>
  <Application>Microsoft Office PowerPoint</Application>
  <PresentationFormat>Affichage à l'écran (4:3)</PresentationFormat>
  <Paragraphs>35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Février</vt:lpstr>
    </vt:vector>
  </TitlesOfParts>
  <Company>BNP Paribas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User</cp:lastModifiedBy>
  <cp:revision>35</cp:revision>
  <dcterms:created xsi:type="dcterms:W3CDTF">2016-10-04T10:12:03Z</dcterms:created>
  <dcterms:modified xsi:type="dcterms:W3CDTF">2017-02-05T21:06:38Z</dcterms:modified>
</cp:coreProperties>
</file>