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25" d="100"/>
          <a:sy n="125" d="100"/>
        </p:scale>
        <p:origin x="-1956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11/11/2017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76200"/>
            <a:ext cx="89154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ACMLR : Planning </a:t>
            </a:r>
            <a:r>
              <a:rPr lang="en-GB" dirty="0" err="1" smtClean="0"/>
              <a:t>Novembre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2438400"/>
            <a:ext cx="4419600" cy="1295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VTT</a:t>
            </a:r>
          </a:p>
          <a:p>
            <a:pPr marL="85725">
              <a:tabLst>
                <a:tab pos="623888" algn="l"/>
              </a:tabLst>
            </a:pPr>
            <a:endParaRPr lang="fr-FR" sz="1400" dirty="0" smtClean="0">
              <a:solidFill>
                <a:schemeClr val="bg2"/>
              </a:solidFill>
            </a:endParaRPr>
          </a:p>
          <a:p>
            <a:pPr marL="85725"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12/11	10</a:t>
            </a:r>
            <a:r>
              <a:rPr lang="fr-FR" sz="1400" baseline="30000" dirty="0" smtClean="0">
                <a:solidFill>
                  <a:schemeClr val="bg2"/>
                </a:solidFill>
              </a:rPr>
              <a:t>ème</a:t>
            </a:r>
            <a:r>
              <a:rPr lang="fr-FR" sz="1400" dirty="0" smtClean="0">
                <a:solidFill>
                  <a:schemeClr val="bg2"/>
                </a:solidFill>
              </a:rPr>
              <a:t> VTT Gino, </a:t>
            </a:r>
            <a:r>
              <a:rPr lang="fr-FR" sz="900" dirty="0" smtClean="0">
                <a:solidFill>
                  <a:schemeClr val="bg2"/>
                </a:solidFill>
              </a:rPr>
              <a:t>7h30 </a:t>
            </a:r>
            <a:r>
              <a:rPr lang="fr-FR" sz="900" dirty="0">
                <a:solidFill>
                  <a:schemeClr val="bg2"/>
                </a:solidFill>
              </a:rPr>
              <a:t>au club / </a:t>
            </a:r>
            <a:r>
              <a:rPr lang="fr-FR" sz="900" dirty="0" smtClean="0">
                <a:solidFill>
                  <a:schemeClr val="bg2"/>
                </a:solidFill>
              </a:rPr>
              <a:t>8h15 </a:t>
            </a:r>
            <a:r>
              <a:rPr lang="fr-FR" sz="900" dirty="0">
                <a:solidFill>
                  <a:schemeClr val="bg2"/>
                </a:solidFill>
              </a:rPr>
              <a:t>sur place </a:t>
            </a:r>
            <a:endParaRPr lang="fr-FR" sz="900" dirty="0" smtClean="0">
              <a:solidFill>
                <a:schemeClr val="bg2"/>
              </a:solidFill>
            </a:endParaRPr>
          </a:p>
          <a:p>
            <a:pPr marL="85725">
              <a:tabLst>
                <a:tab pos="623888" algn="l"/>
              </a:tabLst>
            </a:pPr>
            <a:r>
              <a:rPr lang="fr-FR" sz="1400" dirty="0" smtClean="0">
                <a:solidFill>
                  <a:schemeClr val="bg2"/>
                </a:solidFill>
              </a:rPr>
              <a:t>26/11</a:t>
            </a:r>
            <a:r>
              <a:rPr lang="fr-FR" sz="900" dirty="0">
                <a:solidFill>
                  <a:schemeClr val="bg2"/>
                </a:solidFill>
              </a:rPr>
              <a:t>	</a:t>
            </a:r>
            <a:r>
              <a:rPr lang="fr-FR" sz="1400" dirty="0" smtClean="0">
                <a:solidFill>
                  <a:schemeClr val="bg2"/>
                </a:solidFill>
              </a:rPr>
              <a:t>26</a:t>
            </a:r>
            <a:r>
              <a:rPr lang="fr-FR" sz="1400" baseline="30000" dirty="0" smtClean="0">
                <a:solidFill>
                  <a:schemeClr val="bg2"/>
                </a:solidFill>
              </a:rPr>
              <a:t>ème</a:t>
            </a:r>
            <a:r>
              <a:rPr lang="fr-FR" sz="1400" dirty="0" smtClean="0">
                <a:solidFill>
                  <a:schemeClr val="bg2"/>
                </a:solidFill>
              </a:rPr>
              <a:t> </a:t>
            </a:r>
            <a:r>
              <a:rPr lang="fr-FR" sz="1400" dirty="0" err="1" smtClean="0">
                <a:solidFill>
                  <a:schemeClr val="bg2"/>
                </a:solidFill>
              </a:rPr>
              <a:t>Frépillonnaise</a:t>
            </a:r>
            <a:r>
              <a:rPr lang="fr-FR" sz="1400" dirty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VTT, </a:t>
            </a:r>
            <a:r>
              <a:rPr lang="fr-FR" sz="900" dirty="0">
                <a:solidFill>
                  <a:schemeClr val="bg2"/>
                </a:solidFill>
              </a:rPr>
              <a:t>7h30 au club / 8h15 sur place</a:t>
            </a:r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228600" y="914400"/>
            <a:ext cx="8763000" cy="1447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Sorties Club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Samedis à </a:t>
            </a:r>
            <a:r>
              <a:rPr lang="fr-FR" sz="1400" b="1" dirty="0" smtClean="0">
                <a:solidFill>
                  <a:schemeClr val="bg2"/>
                </a:solidFill>
              </a:rPr>
              <a:t>14h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Sportive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9h00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ROUTE groupe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9h00</a:t>
            </a:r>
            <a:endParaRPr lang="fr-FR" sz="1400" b="1" dirty="0">
              <a:solidFill>
                <a:schemeClr val="bg2"/>
              </a:solidFill>
            </a:endParaRPr>
          </a:p>
          <a:p>
            <a:endParaRPr lang="fr-FR" sz="1000" dirty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2438400"/>
            <a:ext cx="4267200" cy="2209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200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6248400" y="1143000"/>
            <a:ext cx="1981200" cy="10219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900" i="1" dirty="0">
              <a:solidFill>
                <a:schemeClr val="bg2"/>
              </a:solidFill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228600" y="3886200"/>
            <a:ext cx="4419600" cy="1981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pPr algn="ctr"/>
            <a:endParaRPr lang="fr-FR" sz="8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4752286"/>
            <a:ext cx="4343400" cy="12675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</a:p>
          <a:p>
            <a:pPr algn="ctr"/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Prochaine réunion du club </a:t>
            </a:r>
            <a:r>
              <a:rPr lang="fr-FR" sz="1400" dirty="0" smtClean="0">
                <a:solidFill>
                  <a:schemeClr val="bg2"/>
                </a:solidFill>
              </a:rPr>
              <a:t>: lundi 4 décembre</a:t>
            </a: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066800" y="6172200"/>
            <a:ext cx="310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Plus tu pédales moins fort </a:t>
            </a:r>
            <a:endParaRPr lang="fr-FR" sz="20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181600" y="6172200"/>
            <a:ext cx="28948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/>
              <a:t>Moins t’avances plus vite</a:t>
            </a:r>
            <a:endParaRPr lang="fr-FR" sz="20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409575" y="60960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258175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Étoile à 7 branches 15"/>
          <p:cNvSpPr/>
          <p:nvPr/>
        </p:nvSpPr>
        <p:spPr>
          <a:xfrm>
            <a:off x="606954" y="2476500"/>
            <a:ext cx="659667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fr-FR" sz="800" dirty="0" smtClean="0">
              <a:solidFill>
                <a:schemeClr val="accent2"/>
              </a:solidFill>
            </a:endParaRPr>
          </a:p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  <p:sp>
        <p:nvSpPr>
          <p:cNvPr id="17" name="Étoile à 7 branches 16"/>
          <p:cNvSpPr/>
          <p:nvPr/>
        </p:nvSpPr>
        <p:spPr>
          <a:xfrm>
            <a:off x="7877175" y="2514600"/>
            <a:ext cx="7620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576</TotalTime>
  <Words>64</Words>
  <Application>Microsoft Office PowerPoint</Application>
  <PresentationFormat>Affichage à l'écran (4:3)</PresentationFormat>
  <Paragraphs>27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Novembre</vt:lpstr>
    </vt:vector>
  </TitlesOfParts>
  <Company>BNP Paribas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Damien</cp:lastModifiedBy>
  <cp:revision>44</cp:revision>
  <dcterms:created xsi:type="dcterms:W3CDTF">2016-10-04T10:12:03Z</dcterms:created>
  <dcterms:modified xsi:type="dcterms:W3CDTF">2017-11-11T13:14:39Z</dcterms:modified>
</cp:coreProperties>
</file>