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B73C48-61D5-48D4-91DE-C093FF9BFA48}" type="datetimeFigureOut">
              <a:rPr lang="en-GB" smtClean="0"/>
              <a:pPr/>
              <a:t>06/10/2016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79732C-DB80-4E33-9CE3-ABF437070B8C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93161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79732C-DB80-4E33-9CE3-ABF437070B8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2911478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06/10/2016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06/10/2016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06/10/2016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06/10/2016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06/10/2016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06/10/2016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06/10/2016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06/10/2016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06/10/2016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06/10/2016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56373C-2EFF-4170-A0D0-1E32A127F662}" type="datetimeFigureOut">
              <a:rPr lang="en-GB" smtClean="0"/>
              <a:pPr/>
              <a:t>06/10/2016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56373C-2EFF-4170-A0D0-1E32A127F662}" type="datetimeFigureOut">
              <a:rPr lang="en-GB" smtClean="0"/>
              <a:pPr/>
              <a:t>06/10/2016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043D5D7-2DEA-4F74-806E-CF4BA40415CC}" type="slidenum">
              <a:rPr lang="en-GB" smtClean="0"/>
              <a:pPr/>
              <a:t>‹N°›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http://www.ac-versailles.fr/etabliss/jauresmesnil/Mesnil/blason.JPG" TargetMode="Externa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ésultat de recherche d'images pour &quot;image velo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43400" y="6019800"/>
            <a:ext cx="762000" cy="762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381000"/>
            <a:ext cx="8305800" cy="6858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ACMLR : Planning </a:t>
            </a:r>
            <a:r>
              <a:rPr lang="en-GB" dirty="0" err="1" smtClean="0"/>
              <a:t>Octobre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228600" y="2999686"/>
            <a:ext cx="4419600" cy="149611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VTT</a:t>
            </a:r>
          </a:p>
          <a:p>
            <a:r>
              <a:rPr lang="fr-FR" sz="1400" dirty="0" smtClean="0">
                <a:solidFill>
                  <a:schemeClr val="bg2"/>
                </a:solidFill>
              </a:rPr>
              <a:t>16/10  </a:t>
            </a:r>
            <a:r>
              <a:rPr lang="fr-FR" sz="1400" dirty="0" err="1" smtClean="0">
                <a:solidFill>
                  <a:schemeClr val="bg2"/>
                </a:solidFill>
              </a:rPr>
              <a:t>Rando</a:t>
            </a:r>
            <a:r>
              <a:rPr lang="fr-FR" sz="1400" dirty="0" smtClean="0">
                <a:solidFill>
                  <a:schemeClr val="bg2"/>
                </a:solidFill>
              </a:rPr>
              <a:t> des 2 forêts </a:t>
            </a:r>
            <a:r>
              <a:rPr lang="fr-FR" sz="1100" dirty="0" smtClean="0">
                <a:solidFill>
                  <a:schemeClr val="bg2"/>
                </a:solidFill>
              </a:rPr>
              <a:t>(Beynes ) </a:t>
            </a:r>
            <a:r>
              <a:rPr lang="fr-FR" sz="900" dirty="0" smtClean="0">
                <a:solidFill>
                  <a:schemeClr val="bg2"/>
                </a:solidFill>
              </a:rPr>
              <a:t>  7h15 au club / 8h sur place</a:t>
            </a: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r>
              <a:rPr lang="fr-FR" sz="1400" b="1" dirty="0" smtClean="0">
                <a:solidFill>
                  <a:schemeClr val="bg2"/>
                </a:solidFill>
              </a:rPr>
              <a:t>23/10  La Viking </a:t>
            </a:r>
            <a:r>
              <a:rPr lang="fr-FR" sz="1100" b="1" dirty="0" smtClean="0">
                <a:solidFill>
                  <a:schemeClr val="bg2"/>
                </a:solidFill>
              </a:rPr>
              <a:t>( </a:t>
            </a:r>
            <a:r>
              <a:rPr lang="fr-FR" sz="1100" b="1" dirty="0" err="1" smtClean="0">
                <a:solidFill>
                  <a:schemeClr val="bg2"/>
                </a:solidFill>
              </a:rPr>
              <a:t>Bonnière</a:t>
            </a:r>
            <a:r>
              <a:rPr lang="fr-FR" sz="1100" b="1" dirty="0" smtClean="0">
                <a:solidFill>
                  <a:schemeClr val="bg2"/>
                </a:solidFill>
              </a:rPr>
              <a:t>)</a:t>
            </a:r>
            <a:r>
              <a:rPr lang="fr-FR" sz="1100" dirty="0" smtClean="0">
                <a:solidFill>
                  <a:schemeClr val="bg2"/>
                </a:solidFill>
              </a:rPr>
              <a:t> </a:t>
            </a:r>
            <a:r>
              <a:rPr lang="fr-FR" sz="900" dirty="0" smtClean="0">
                <a:solidFill>
                  <a:schemeClr val="bg2"/>
                </a:solidFill>
              </a:rPr>
              <a:t>7h au club/8h  sur place</a:t>
            </a:r>
            <a:endParaRPr lang="fr-FR" sz="900" b="1" dirty="0" smtClean="0">
              <a:solidFill>
                <a:schemeClr val="accent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r>
              <a:rPr lang="fr-FR" sz="900" dirty="0" smtClean="0">
                <a:solidFill>
                  <a:schemeClr val="bg2"/>
                </a:solidFill>
              </a:rPr>
              <a:t> </a:t>
            </a:r>
            <a:r>
              <a:rPr lang="fr-FR" sz="1400" dirty="0" smtClean="0">
                <a:solidFill>
                  <a:schemeClr val="bg2"/>
                </a:solidFill>
              </a:rPr>
              <a:t>30</a:t>
            </a:r>
            <a:r>
              <a:rPr lang="fr-FR" sz="1400" dirty="0" smtClean="0">
                <a:solidFill>
                  <a:schemeClr val="bg2"/>
                </a:solidFill>
              </a:rPr>
              <a:t>/10  </a:t>
            </a:r>
            <a:r>
              <a:rPr lang="fr-FR" sz="1400" dirty="0" smtClean="0">
                <a:solidFill>
                  <a:schemeClr val="bg2"/>
                </a:solidFill>
              </a:rPr>
              <a:t>La </a:t>
            </a:r>
            <a:r>
              <a:rPr lang="fr-FR" sz="1400" dirty="0" err="1" smtClean="0">
                <a:solidFill>
                  <a:schemeClr val="bg2"/>
                </a:solidFill>
              </a:rPr>
              <a:t>Zifoun</a:t>
            </a:r>
            <a:r>
              <a:rPr lang="fr-FR" sz="1400" dirty="0" smtClean="0">
                <a:solidFill>
                  <a:schemeClr val="bg2"/>
                </a:solidFill>
              </a:rPr>
              <a:t> Oise </a:t>
            </a:r>
            <a:r>
              <a:rPr lang="fr-FR" sz="1100" dirty="0" smtClean="0">
                <a:solidFill>
                  <a:schemeClr val="bg2"/>
                </a:solidFill>
              </a:rPr>
              <a:t>(Chambly) </a:t>
            </a:r>
            <a:r>
              <a:rPr lang="fr-FR" sz="900" dirty="0" smtClean="0">
                <a:solidFill>
                  <a:schemeClr val="bg2"/>
                </a:solidFill>
              </a:rPr>
              <a:t>7h au club/8h  sur </a:t>
            </a:r>
            <a:r>
              <a:rPr lang="fr-FR" sz="900" dirty="0" smtClean="0">
                <a:solidFill>
                  <a:schemeClr val="bg2"/>
                </a:solidFill>
              </a:rPr>
              <a:t>place</a:t>
            </a:r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5" name="Rounded Rectangle 6"/>
          <p:cNvSpPr/>
          <p:nvPr/>
        </p:nvSpPr>
        <p:spPr>
          <a:xfrm>
            <a:off x="228600" y="1371600"/>
            <a:ext cx="8763000" cy="144780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Sortie Club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VTT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tous les Samedis à </a:t>
            </a:r>
            <a:r>
              <a:rPr lang="fr-FR" sz="1400" b="1" dirty="0" smtClean="0">
                <a:solidFill>
                  <a:schemeClr val="bg2"/>
                </a:solidFill>
              </a:rPr>
              <a:t>14h</a:t>
            </a:r>
          </a:p>
          <a:p>
            <a:r>
              <a:rPr lang="fr-FR" sz="1200" dirty="0" smtClean="0">
                <a:solidFill>
                  <a:schemeClr val="bg2"/>
                </a:solidFill>
              </a:rPr>
              <a:t>VTT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Sportive ou compétition tous les dimanches à </a:t>
            </a:r>
            <a:r>
              <a:rPr lang="fr-FR" sz="1400" b="1" dirty="0" smtClean="0">
                <a:solidFill>
                  <a:schemeClr val="bg2"/>
                </a:solidFill>
              </a:rPr>
              <a:t>8h45</a:t>
            </a:r>
          </a:p>
          <a:p>
            <a:endParaRPr lang="fr-FR" sz="1200" dirty="0" smtClean="0">
              <a:solidFill>
                <a:schemeClr val="bg2"/>
              </a:solidFill>
            </a:endParaRPr>
          </a:p>
          <a:p>
            <a:r>
              <a:rPr lang="fr-FR" sz="1200" dirty="0" smtClean="0">
                <a:solidFill>
                  <a:schemeClr val="bg2"/>
                </a:solidFill>
              </a:rPr>
              <a:t>ROUTE groupes </a:t>
            </a:r>
            <a:r>
              <a:rPr lang="fr-FR" sz="1200" dirty="0" err="1" smtClean="0">
                <a:solidFill>
                  <a:schemeClr val="bg2"/>
                </a:solidFill>
              </a:rPr>
              <a:t>rando</a:t>
            </a:r>
            <a:r>
              <a:rPr lang="fr-FR" sz="1200" dirty="0" smtClean="0">
                <a:solidFill>
                  <a:schemeClr val="bg2"/>
                </a:solidFill>
              </a:rPr>
              <a:t> et compétitions tous les dimanches à </a:t>
            </a:r>
            <a:r>
              <a:rPr lang="fr-FR" sz="1400" b="1" dirty="0" smtClean="0">
                <a:solidFill>
                  <a:schemeClr val="bg2"/>
                </a:solidFill>
              </a:rPr>
              <a:t>8h45</a:t>
            </a:r>
          </a:p>
          <a:p>
            <a:endParaRPr lang="fr-FR" sz="1000" dirty="0">
              <a:solidFill>
                <a:schemeClr val="bg2"/>
              </a:solidFill>
            </a:endParaRPr>
          </a:p>
        </p:txBody>
      </p:sp>
      <p:sp>
        <p:nvSpPr>
          <p:cNvPr id="6" name="Rounded Rectangle 6"/>
          <p:cNvSpPr/>
          <p:nvPr/>
        </p:nvSpPr>
        <p:spPr>
          <a:xfrm>
            <a:off x="4724400" y="2971800"/>
            <a:ext cx="4267200" cy="1524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Evénements  Route </a:t>
            </a:r>
          </a:p>
          <a:p>
            <a:pPr algn="ctr"/>
            <a:endParaRPr lang="fr-FR" sz="1200" dirty="0" smtClean="0">
              <a:solidFill>
                <a:schemeClr val="bg2"/>
              </a:solidFill>
            </a:endParaRPr>
          </a:p>
          <a:p>
            <a:r>
              <a:rPr lang="fr-FR" sz="1200" b="1" dirty="0" smtClean="0">
                <a:solidFill>
                  <a:schemeClr val="bg2"/>
                </a:solidFill>
              </a:rPr>
              <a:t>9/10 La </a:t>
            </a:r>
            <a:r>
              <a:rPr lang="fr-FR" sz="1200" b="1" dirty="0" err="1" smtClean="0">
                <a:solidFill>
                  <a:schemeClr val="bg2"/>
                </a:solidFill>
              </a:rPr>
              <a:t>rando</a:t>
            </a:r>
            <a:r>
              <a:rPr lang="fr-FR" sz="1200" b="1" dirty="0" smtClean="0">
                <a:solidFill>
                  <a:schemeClr val="bg2"/>
                </a:solidFill>
              </a:rPr>
              <a:t> des Crêpes à Marly le Roi </a:t>
            </a:r>
            <a:r>
              <a:rPr lang="fr-FR" sz="1400" dirty="0" smtClean="0">
                <a:solidFill>
                  <a:schemeClr val="bg2"/>
                </a:solidFill>
              </a:rPr>
              <a:t> </a:t>
            </a:r>
            <a:r>
              <a:rPr lang="fr-FR" sz="900" dirty="0" smtClean="0">
                <a:solidFill>
                  <a:schemeClr val="bg2"/>
                </a:solidFill>
              </a:rPr>
              <a:t>RDV Mairie  du Mesnil 7h45, regroupement avec Maisons Laffitte</a:t>
            </a:r>
          </a:p>
          <a:p>
            <a:pPr algn="ctr"/>
            <a:endParaRPr lang="fr-FR" sz="1200" dirty="0"/>
          </a:p>
        </p:txBody>
      </p:sp>
      <p:sp>
        <p:nvSpPr>
          <p:cNvPr id="8" name="Rectangle à coins arrondis 7"/>
          <p:cNvSpPr/>
          <p:nvPr/>
        </p:nvSpPr>
        <p:spPr>
          <a:xfrm>
            <a:off x="6248400" y="1600200"/>
            <a:ext cx="1981200" cy="102197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900" i="1" dirty="0" smtClean="0">
                <a:solidFill>
                  <a:schemeClr val="bg2"/>
                </a:solidFill>
              </a:rPr>
              <a:t>En cette période, probablement pas de groupes de niveaux de constitués, ni de sorties exceptionnelles de préparation (D+ ou Km++)</a:t>
            </a:r>
            <a:endParaRPr lang="fr-FR" sz="900" i="1" dirty="0">
              <a:solidFill>
                <a:schemeClr val="bg2"/>
              </a:solidFill>
            </a:endParaRPr>
          </a:p>
        </p:txBody>
      </p:sp>
      <p:sp>
        <p:nvSpPr>
          <p:cNvPr id="10" name="Rounded Rectangle 6"/>
          <p:cNvSpPr/>
          <p:nvPr/>
        </p:nvSpPr>
        <p:spPr>
          <a:xfrm>
            <a:off x="228600" y="4648200"/>
            <a:ext cx="4419600" cy="1219200"/>
          </a:xfrm>
          <a:prstGeom prst="roundRect">
            <a:avLst/>
          </a:prstGeom>
          <a:solidFill>
            <a:schemeClr val="tx1"/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Compétitions </a:t>
            </a:r>
          </a:p>
          <a:p>
            <a:pPr algn="ctr"/>
            <a:endParaRPr lang="fr-FR" sz="800" dirty="0" smtClean="0">
              <a:solidFill>
                <a:schemeClr val="bg2"/>
              </a:solidFill>
            </a:endParaRPr>
          </a:p>
          <a:p>
            <a:r>
              <a:rPr lang="fr-FR" sz="1100" dirty="0" smtClean="0">
                <a:solidFill>
                  <a:schemeClr val="bg2"/>
                </a:solidFill>
              </a:rPr>
              <a:t>Fin de saison route, encore quelques Gentleman (pas d’engagement prévu )</a:t>
            </a:r>
          </a:p>
          <a:p>
            <a:r>
              <a:rPr lang="fr-FR" sz="1100" dirty="0" smtClean="0">
                <a:solidFill>
                  <a:schemeClr val="bg2"/>
                </a:solidFill>
              </a:rPr>
              <a:t>Reprise de la saison de </a:t>
            </a:r>
            <a:r>
              <a:rPr lang="fr-FR" sz="1100" dirty="0" err="1" smtClean="0">
                <a:solidFill>
                  <a:schemeClr val="bg2"/>
                </a:solidFill>
              </a:rPr>
              <a:t>cyclo</a:t>
            </a:r>
            <a:r>
              <a:rPr lang="fr-FR" sz="1100" dirty="0" smtClean="0">
                <a:solidFill>
                  <a:schemeClr val="bg2"/>
                </a:solidFill>
              </a:rPr>
              <a:t> cross (1 seul pratiquant…), peu de courses organisées en </a:t>
            </a:r>
            <a:r>
              <a:rPr lang="fr-FR" sz="1100" dirty="0" err="1" smtClean="0">
                <a:solidFill>
                  <a:schemeClr val="bg2"/>
                </a:solidFill>
              </a:rPr>
              <a:t>Ufolep</a:t>
            </a:r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1" name="Rounded Rectangle 6"/>
          <p:cNvSpPr/>
          <p:nvPr/>
        </p:nvSpPr>
        <p:spPr>
          <a:xfrm>
            <a:off x="4724400" y="4599886"/>
            <a:ext cx="4343400" cy="12675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t" anchorCtr="0"/>
          <a:lstStyle/>
          <a:p>
            <a:pPr algn="ctr"/>
            <a:r>
              <a:rPr lang="fr-FR" dirty="0" smtClean="0">
                <a:solidFill>
                  <a:schemeClr val="bg2"/>
                </a:solidFill>
              </a:rPr>
              <a:t>Autres événements /Divers</a:t>
            </a:r>
          </a:p>
          <a:p>
            <a:pPr algn="ctr"/>
            <a:r>
              <a:rPr lang="fr-FR" sz="1100" dirty="0" smtClean="0">
                <a:solidFill>
                  <a:schemeClr val="bg2"/>
                </a:solidFill>
              </a:rPr>
              <a:t> </a:t>
            </a:r>
          </a:p>
          <a:p>
            <a:r>
              <a:rPr lang="fr-FR" sz="1400" dirty="0" smtClean="0">
                <a:solidFill>
                  <a:schemeClr val="bg2"/>
                </a:solidFill>
              </a:rPr>
              <a:t>7-9/10</a:t>
            </a:r>
            <a:r>
              <a:rPr lang="fr-FR" sz="1400" b="1" dirty="0" smtClean="0">
                <a:solidFill>
                  <a:schemeClr val="bg2"/>
                </a:solidFill>
              </a:rPr>
              <a:t> </a:t>
            </a:r>
            <a:r>
              <a:rPr lang="fr-FR" sz="1400" b="1" dirty="0" smtClean="0">
                <a:solidFill>
                  <a:schemeClr val="bg2"/>
                </a:solidFill>
              </a:rPr>
              <a:t>Participation au Roc D’Azur  </a:t>
            </a:r>
            <a:r>
              <a:rPr lang="fr-FR" sz="1400" dirty="0" smtClean="0">
                <a:solidFill>
                  <a:schemeClr val="bg2"/>
                </a:solidFill>
              </a:rPr>
              <a:t>: 5 participants</a:t>
            </a:r>
          </a:p>
          <a:p>
            <a:r>
              <a:rPr lang="fr-FR" sz="1400" dirty="0" smtClean="0">
                <a:solidFill>
                  <a:schemeClr val="bg2"/>
                </a:solidFill>
              </a:rPr>
              <a:t>19/10 – 3/11 : vacances scolaires</a:t>
            </a:r>
          </a:p>
          <a:p>
            <a:r>
              <a:rPr lang="fr-FR" sz="1400" b="1" dirty="0" smtClean="0">
                <a:solidFill>
                  <a:schemeClr val="bg2"/>
                </a:solidFill>
              </a:rPr>
              <a:t>Prochaines réunions du club </a:t>
            </a:r>
            <a:r>
              <a:rPr lang="fr-FR" sz="1400" dirty="0" smtClean="0">
                <a:solidFill>
                  <a:schemeClr val="bg2"/>
                </a:solidFill>
              </a:rPr>
              <a:t>: lundi 7/11 </a:t>
            </a: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endParaRPr lang="fr-FR" sz="1400" dirty="0" smtClean="0">
              <a:solidFill>
                <a:schemeClr val="bg2"/>
              </a:solidFill>
            </a:endParaRPr>
          </a:p>
          <a:p>
            <a:endParaRPr lang="fr-FR" sz="9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  <a:p>
            <a:pPr algn="ctr"/>
            <a:endParaRPr lang="fr-FR" sz="1100" dirty="0" smtClean="0">
              <a:solidFill>
                <a:schemeClr val="bg2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1447800" y="6172200"/>
            <a:ext cx="2771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On roule ensemble </a:t>
            </a:r>
            <a:endParaRPr lang="fr-FR" sz="2400" dirty="0"/>
          </a:p>
        </p:txBody>
      </p:sp>
      <p:sp>
        <p:nvSpPr>
          <p:cNvPr id="13" name="ZoneTexte 12"/>
          <p:cNvSpPr txBox="1"/>
          <p:nvPr/>
        </p:nvSpPr>
        <p:spPr>
          <a:xfrm>
            <a:off x="5486400" y="6172200"/>
            <a:ext cx="17128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On s’attend</a:t>
            </a:r>
            <a:endParaRPr lang="fr-FR" sz="2400" dirty="0"/>
          </a:p>
        </p:txBody>
      </p:sp>
      <p:pic>
        <p:nvPicPr>
          <p:cNvPr id="14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609600" y="61341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Blason du Mesnil le Roi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8001000" y="6134100"/>
            <a:ext cx="4286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Étoile à 7 branches 15"/>
          <p:cNvSpPr/>
          <p:nvPr/>
        </p:nvSpPr>
        <p:spPr>
          <a:xfrm>
            <a:off x="3733800" y="3657600"/>
            <a:ext cx="838200" cy="381000"/>
          </a:xfrm>
          <a:prstGeom prst="star7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fr-FR" sz="800" dirty="0" smtClean="0">
              <a:solidFill>
                <a:schemeClr val="accent2"/>
              </a:solidFill>
            </a:endParaRPr>
          </a:p>
          <a:p>
            <a:pPr algn="ctr"/>
            <a:r>
              <a:rPr lang="fr-FR" sz="800" dirty="0" err="1" smtClean="0">
                <a:solidFill>
                  <a:schemeClr val="accent2"/>
                </a:solidFill>
              </a:rPr>
              <a:t>Rando</a:t>
            </a:r>
            <a:r>
              <a:rPr lang="fr-FR" sz="800" dirty="0" smtClean="0">
                <a:solidFill>
                  <a:schemeClr val="accent2"/>
                </a:solidFill>
              </a:rPr>
              <a:t> du mois</a:t>
            </a:r>
            <a:endParaRPr lang="fr-FR" sz="800" dirty="0">
              <a:solidFill>
                <a:schemeClr val="accent2"/>
              </a:solidFill>
            </a:endParaRPr>
          </a:p>
        </p:txBody>
      </p:sp>
      <p:sp>
        <p:nvSpPr>
          <p:cNvPr id="17" name="Étoile à 7 branches 16"/>
          <p:cNvSpPr/>
          <p:nvPr/>
        </p:nvSpPr>
        <p:spPr>
          <a:xfrm>
            <a:off x="7391400" y="3733800"/>
            <a:ext cx="762000" cy="381000"/>
          </a:xfrm>
          <a:prstGeom prst="star7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fr-FR" sz="800" dirty="0" err="1" smtClean="0">
                <a:solidFill>
                  <a:schemeClr val="accent2"/>
                </a:solidFill>
              </a:rPr>
              <a:t>Rando</a:t>
            </a:r>
            <a:r>
              <a:rPr lang="fr-FR" sz="800" dirty="0" smtClean="0">
                <a:solidFill>
                  <a:schemeClr val="accent2"/>
                </a:solidFill>
              </a:rPr>
              <a:t> du mois</a:t>
            </a:r>
            <a:endParaRPr lang="fr-FR" sz="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37857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181</TotalTime>
  <Words>190</Words>
  <Application>Microsoft Office PowerPoint</Application>
  <PresentationFormat>Affichage à l'écran (4:3)</PresentationFormat>
  <Paragraphs>36</Paragraphs>
  <Slides>1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Flow</vt:lpstr>
      <vt:lpstr>ACMLR : Planning Octobre </vt:lpstr>
    </vt:vector>
  </TitlesOfParts>
  <Company>BNP Paribas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ACMLR : Planning du mois</dc:title>
  <dc:creator>Nicolas FUSILLER</dc:creator>
  <cp:lastModifiedBy>User</cp:lastModifiedBy>
  <cp:revision>21</cp:revision>
  <dcterms:created xsi:type="dcterms:W3CDTF">2016-10-04T10:12:03Z</dcterms:created>
  <dcterms:modified xsi:type="dcterms:W3CDTF">2016-10-06T06:08:26Z</dcterms:modified>
</cp:coreProperties>
</file>