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19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21/11/2016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381000"/>
            <a:ext cx="8305800" cy="685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ACMLR : Planning Nov/Dec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999686"/>
            <a:ext cx="4419600" cy="1496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</a:t>
            </a:r>
            <a:r>
              <a:rPr lang="fr-FR" dirty="0" smtClean="0">
                <a:solidFill>
                  <a:schemeClr val="bg2"/>
                </a:solidFill>
              </a:rPr>
              <a:t>VTT</a:t>
            </a:r>
          </a:p>
          <a:p>
            <a:pPr algn="ctr"/>
            <a:endParaRPr lang="fr-FR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27/11  </a:t>
            </a:r>
            <a:r>
              <a:rPr lang="fr-FR" sz="1200" dirty="0" err="1" smtClean="0">
                <a:solidFill>
                  <a:schemeClr val="bg2"/>
                </a:solidFill>
              </a:rPr>
              <a:t>Frepillonsaise</a:t>
            </a:r>
            <a:r>
              <a:rPr lang="fr-FR" sz="1200" dirty="0" smtClean="0">
                <a:solidFill>
                  <a:schemeClr val="bg2"/>
                </a:solidFill>
              </a:rPr>
              <a:t>    7h45 au club / 8h30  sur </a:t>
            </a:r>
            <a:r>
              <a:rPr lang="fr-FR" sz="1200" dirty="0" smtClean="0">
                <a:solidFill>
                  <a:schemeClr val="bg2"/>
                </a:solidFill>
              </a:rPr>
              <a:t>place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11/12 </a:t>
            </a:r>
            <a:r>
              <a:rPr lang="fr-FR" sz="1200" dirty="0" smtClean="0">
                <a:solidFill>
                  <a:schemeClr val="bg2"/>
                </a:solidFill>
              </a:rPr>
              <a:t>Rallye d’hiver 7h45 au club / 8h30 sur place</a:t>
            </a:r>
            <a:endParaRPr lang="fr-FR" sz="12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13716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ou compétition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8h45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groupes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et compétitions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8h45</a:t>
            </a: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971800"/>
            <a:ext cx="4267200" cy="152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pPr algn="ctr"/>
            <a:r>
              <a:rPr lang="fr-FR" sz="1200" dirty="0" smtClean="0">
                <a:solidFill>
                  <a:schemeClr val="bg2"/>
                </a:solidFill>
              </a:rPr>
              <a:t>RAS</a:t>
            </a:r>
            <a:endParaRPr lang="fr-FR" sz="1200" dirty="0">
              <a:solidFill>
                <a:schemeClr val="bg2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6002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i="1" dirty="0" smtClean="0">
                <a:solidFill>
                  <a:schemeClr val="bg2"/>
                </a:solidFill>
              </a:rPr>
              <a:t>En cette période, probablement pas de groupes de niveaux de constitués, ni de sorties exceptionnelles de préparation (D+ ou Km++)</a:t>
            </a:r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4648200"/>
            <a:ext cx="4419600" cy="1219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r>
              <a:rPr lang="fr-FR" sz="1200" b="1" dirty="0" err="1" smtClean="0">
                <a:solidFill>
                  <a:schemeClr val="bg2"/>
                </a:solidFill>
              </a:rPr>
              <a:t>Cyclo</a:t>
            </a:r>
            <a:r>
              <a:rPr lang="fr-FR" sz="1200" b="1" dirty="0" smtClean="0">
                <a:solidFill>
                  <a:schemeClr val="bg2"/>
                </a:solidFill>
              </a:rPr>
              <a:t> cross  :</a:t>
            </a:r>
          </a:p>
          <a:p>
            <a:r>
              <a:rPr lang="fr-FR" sz="1100" dirty="0" smtClean="0">
                <a:solidFill>
                  <a:schemeClr val="bg2"/>
                </a:solidFill>
              </a:rPr>
              <a:t>27/11 Bessancourt  (</a:t>
            </a:r>
            <a:r>
              <a:rPr lang="fr-FR" sz="1100" dirty="0" err="1" smtClean="0">
                <a:solidFill>
                  <a:schemeClr val="bg2"/>
                </a:solidFill>
              </a:rPr>
              <a:t>Ufolep</a:t>
            </a:r>
            <a:r>
              <a:rPr lang="fr-FR" sz="1100" dirty="0" smtClean="0">
                <a:solidFill>
                  <a:schemeClr val="bg2"/>
                </a:solidFill>
              </a:rPr>
              <a:t>)</a:t>
            </a:r>
          </a:p>
          <a:p>
            <a:r>
              <a:rPr lang="fr-FR" sz="1100" dirty="0" smtClean="0">
                <a:solidFill>
                  <a:schemeClr val="bg2"/>
                </a:solidFill>
              </a:rPr>
              <a:t>4/12  Baillet en France (</a:t>
            </a:r>
            <a:r>
              <a:rPr lang="fr-FR" sz="1100" dirty="0" err="1" smtClean="0">
                <a:solidFill>
                  <a:schemeClr val="bg2"/>
                </a:solidFill>
              </a:rPr>
              <a:t>Ufolep</a:t>
            </a:r>
            <a:r>
              <a:rPr lang="fr-FR" sz="1100" dirty="0" smtClean="0">
                <a:solidFill>
                  <a:schemeClr val="bg2"/>
                </a:solidFill>
              </a:rPr>
              <a:t> </a:t>
            </a:r>
            <a:r>
              <a:rPr lang="fr-FR" sz="1100" dirty="0" err="1" smtClean="0">
                <a:solidFill>
                  <a:schemeClr val="bg2"/>
                </a:solidFill>
              </a:rPr>
              <a:t>Dep</a:t>
            </a:r>
            <a:r>
              <a:rPr lang="fr-FR" sz="1100" dirty="0" smtClean="0">
                <a:solidFill>
                  <a:schemeClr val="bg2"/>
                </a:solidFill>
              </a:rPr>
              <a:t>  95  </a:t>
            </a:r>
            <a:r>
              <a:rPr lang="fr-FR" sz="1100" dirty="0" smtClean="0">
                <a:solidFill>
                  <a:schemeClr val="bg2"/>
                </a:solidFill>
              </a:rPr>
              <a:t>)</a:t>
            </a:r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5998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3/12 </a:t>
            </a:r>
            <a:r>
              <a:rPr lang="fr-FR" sz="1400" b="1" dirty="0" smtClean="0">
                <a:solidFill>
                  <a:schemeClr val="bg2"/>
                </a:solidFill>
              </a:rPr>
              <a:t> Téléthon</a:t>
            </a:r>
            <a:endParaRPr lang="fr-FR" sz="14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18/12 – 2/01 : vacances scolaires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Prochaines réunions du club </a:t>
            </a:r>
            <a:r>
              <a:rPr lang="fr-FR" sz="1400" dirty="0" smtClean="0">
                <a:solidFill>
                  <a:schemeClr val="bg2"/>
                </a:solidFill>
              </a:rPr>
              <a:t>: lundi  </a:t>
            </a:r>
            <a:r>
              <a:rPr lang="fr-FR" sz="1400" dirty="0" smtClean="0">
                <a:solidFill>
                  <a:schemeClr val="bg2"/>
                </a:solidFill>
              </a:rPr>
              <a:t>5/12</a:t>
            </a:r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66800" y="6172200"/>
            <a:ext cx="3102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Plus tu pédales moins vite </a:t>
            </a:r>
            <a:endParaRPr lang="fr-FR" sz="20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181600" y="6172200"/>
            <a:ext cx="2794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Moins t’avance plus fort</a:t>
            </a:r>
            <a:endParaRPr lang="fr-FR" sz="20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09575" y="60960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001000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3505200" y="3733800"/>
            <a:ext cx="8382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495</TotalTime>
  <Words>133</Words>
  <Application>Microsoft Office PowerPoint</Application>
  <PresentationFormat>Affichage à l'écran (4:3)</PresentationFormat>
  <Paragraphs>33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Nov/Dec</vt:lpstr>
    </vt:vector>
  </TitlesOfParts>
  <Company>BNP Paribas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User</cp:lastModifiedBy>
  <cp:revision>28</cp:revision>
  <dcterms:created xsi:type="dcterms:W3CDTF">2016-10-04T10:12:03Z</dcterms:created>
  <dcterms:modified xsi:type="dcterms:W3CDTF">2016-11-21T20:45:45Z</dcterms:modified>
</cp:coreProperties>
</file>