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788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B73C48-61D5-48D4-91DE-C093FF9BFA48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79732C-DB80-4E33-9CE3-ABF437070B8C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161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9732C-DB80-4E33-9CE3-ABF437070B8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147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6373C-2EFF-4170-A0D0-1E32A127F662}" type="datetimeFigureOut">
              <a:rPr lang="en-GB" smtClean="0"/>
              <a:pPr/>
              <a:t>12/03/2017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http://www.ac-versailles.fr/etabliss/jauresmesnil/Mesnil/blason.JPG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ésultat de recherche d'images pour &quot;image velo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019800"/>
            <a:ext cx="762000" cy="76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76200"/>
            <a:ext cx="89154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ACMLR : Planning Mars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228600" y="2438400"/>
            <a:ext cx="4419600" cy="1295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VTT</a:t>
            </a: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19/03  </a:t>
            </a:r>
            <a:r>
              <a:rPr lang="fr-FR" sz="1400" dirty="0">
                <a:solidFill>
                  <a:schemeClr val="bg2"/>
                </a:solidFill>
              </a:rPr>
              <a:t>	</a:t>
            </a:r>
            <a:r>
              <a:rPr lang="fr-FR" sz="1400" dirty="0" smtClean="0">
                <a:solidFill>
                  <a:schemeClr val="bg2"/>
                </a:solidFill>
              </a:rPr>
              <a:t>Champenoise</a:t>
            </a:r>
            <a:r>
              <a:rPr lang="fr-FR" sz="1100" dirty="0" smtClean="0">
                <a:solidFill>
                  <a:schemeClr val="bg2"/>
                </a:solidFill>
              </a:rPr>
              <a:t> </a:t>
            </a:r>
            <a:r>
              <a:rPr lang="fr-FR" sz="900" dirty="0" smtClean="0">
                <a:solidFill>
                  <a:schemeClr val="bg2"/>
                </a:solidFill>
              </a:rPr>
              <a:t>   </a:t>
            </a:r>
            <a:r>
              <a:rPr lang="fr-FR" sz="900" dirty="0" smtClean="0">
                <a:solidFill>
                  <a:schemeClr val="bg2"/>
                </a:solidFill>
              </a:rPr>
              <a:t>	7h15 </a:t>
            </a:r>
            <a:r>
              <a:rPr lang="fr-FR" sz="900" dirty="0" smtClean="0">
                <a:solidFill>
                  <a:schemeClr val="bg2"/>
                </a:solidFill>
              </a:rPr>
              <a:t>au club / </a:t>
            </a:r>
            <a:r>
              <a:rPr lang="fr-FR" sz="900" dirty="0" smtClean="0">
                <a:solidFill>
                  <a:schemeClr val="bg2"/>
                </a:solidFill>
              </a:rPr>
              <a:t>8h15  </a:t>
            </a:r>
            <a:r>
              <a:rPr lang="fr-FR" sz="900" dirty="0" smtClean="0">
                <a:solidFill>
                  <a:schemeClr val="bg2"/>
                </a:solidFill>
              </a:rPr>
              <a:t>sur place</a:t>
            </a:r>
          </a:p>
          <a:p>
            <a:r>
              <a:rPr lang="fr-FR" sz="1400" dirty="0" smtClean="0">
                <a:solidFill>
                  <a:schemeClr val="bg2"/>
                </a:solidFill>
              </a:rPr>
              <a:t>26/03</a:t>
            </a:r>
            <a:r>
              <a:rPr lang="fr-FR" sz="900" dirty="0" smtClean="0">
                <a:solidFill>
                  <a:schemeClr val="bg2"/>
                </a:solidFill>
              </a:rPr>
              <a:t>    </a:t>
            </a:r>
            <a:r>
              <a:rPr lang="fr-FR" sz="1400" dirty="0" err="1" smtClean="0">
                <a:solidFill>
                  <a:schemeClr val="bg2"/>
                </a:solidFill>
              </a:rPr>
              <a:t>Cernaysienn</a:t>
            </a:r>
            <a:r>
              <a:rPr lang="fr-FR" sz="1400" dirty="0" err="1">
                <a:solidFill>
                  <a:schemeClr val="bg2"/>
                </a:solidFill>
              </a:rPr>
              <a:t>e</a:t>
            </a:r>
            <a:r>
              <a:rPr lang="fr-FR" sz="1400" dirty="0">
                <a:solidFill>
                  <a:schemeClr val="bg2"/>
                </a:solidFill>
              </a:rPr>
              <a:t> </a:t>
            </a:r>
            <a:r>
              <a:rPr lang="fr-FR" sz="1400" dirty="0" smtClean="0">
                <a:solidFill>
                  <a:schemeClr val="bg2"/>
                </a:solidFill>
              </a:rPr>
              <a:t>  </a:t>
            </a:r>
            <a:r>
              <a:rPr lang="fr-FR" sz="1400" dirty="0" smtClean="0">
                <a:solidFill>
                  <a:schemeClr val="bg2"/>
                </a:solidFill>
              </a:rPr>
              <a:t>	</a:t>
            </a:r>
            <a:r>
              <a:rPr lang="fr-FR" sz="900" dirty="0" smtClean="0">
                <a:solidFill>
                  <a:schemeClr val="bg2"/>
                </a:solidFill>
              </a:rPr>
              <a:t>horaire à déterminer</a:t>
            </a:r>
            <a:endParaRPr lang="fr-FR" sz="900" dirty="0" smtClean="0">
              <a:solidFill>
                <a:schemeClr val="bg2"/>
              </a:solidFill>
            </a:endParaRPr>
          </a:p>
          <a:p>
            <a:r>
              <a:rPr lang="fr-FR" sz="1400" dirty="0" smtClean="0">
                <a:solidFill>
                  <a:schemeClr val="bg2"/>
                </a:solidFill>
              </a:rPr>
              <a:t>02/04</a:t>
            </a:r>
            <a:r>
              <a:rPr lang="fr-FR" sz="900" dirty="0" smtClean="0">
                <a:solidFill>
                  <a:schemeClr val="bg2"/>
                </a:solidFill>
              </a:rPr>
              <a:t>    </a:t>
            </a:r>
            <a:r>
              <a:rPr lang="fr-FR" sz="1400" dirty="0" err="1">
                <a:solidFill>
                  <a:schemeClr val="bg2"/>
                </a:solidFill>
              </a:rPr>
              <a:t>Tabernacienne</a:t>
            </a:r>
            <a:r>
              <a:rPr lang="fr-FR" sz="1400" dirty="0" smtClean="0">
                <a:solidFill>
                  <a:schemeClr val="bg2"/>
                </a:solidFill>
              </a:rPr>
              <a:t> </a:t>
            </a:r>
            <a:r>
              <a:rPr lang="fr-FR" sz="1400" dirty="0" smtClean="0">
                <a:solidFill>
                  <a:schemeClr val="bg2"/>
                </a:solidFill>
              </a:rPr>
              <a:t>	</a:t>
            </a:r>
            <a:r>
              <a:rPr lang="fr-FR" sz="900" dirty="0" smtClean="0">
                <a:solidFill>
                  <a:schemeClr val="bg2"/>
                </a:solidFill>
              </a:rPr>
              <a:t>horaire </a:t>
            </a:r>
            <a:r>
              <a:rPr lang="fr-FR" sz="900" dirty="0">
                <a:solidFill>
                  <a:schemeClr val="bg2"/>
                </a:solidFill>
              </a:rPr>
              <a:t>à déterminer</a:t>
            </a: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5" name="Rounded Rectangle 6"/>
          <p:cNvSpPr/>
          <p:nvPr/>
        </p:nvSpPr>
        <p:spPr>
          <a:xfrm>
            <a:off x="228600" y="914400"/>
            <a:ext cx="8763000" cy="14478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Sorties Club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tous les Samedis à </a:t>
            </a:r>
            <a:r>
              <a:rPr lang="fr-FR" sz="1400" b="1" dirty="0" smtClean="0">
                <a:solidFill>
                  <a:schemeClr val="bg2"/>
                </a:solidFill>
              </a:rPr>
              <a:t>14h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Sportive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8h15</a:t>
            </a: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200" dirty="0" smtClean="0">
                <a:solidFill>
                  <a:schemeClr val="bg2"/>
                </a:solidFill>
              </a:rPr>
              <a:t>ROUTE groupe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tous les dimanches à </a:t>
            </a:r>
            <a:r>
              <a:rPr lang="fr-FR" sz="1400" b="1" dirty="0">
                <a:solidFill>
                  <a:schemeClr val="bg2"/>
                </a:solidFill>
              </a:rPr>
              <a:t>8h15</a:t>
            </a:r>
          </a:p>
          <a:p>
            <a:endParaRPr lang="fr-FR" sz="1000" dirty="0">
              <a:solidFill>
                <a:schemeClr val="bg2"/>
              </a:solidFill>
            </a:endParaRPr>
          </a:p>
        </p:txBody>
      </p:sp>
      <p:sp>
        <p:nvSpPr>
          <p:cNvPr id="6" name="Rounded Rectangle 6"/>
          <p:cNvSpPr/>
          <p:nvPr/>
        </p:nvSpPr>
        <p:spPr>
          <a:xfrm>
            <a:off x="4724400" y="2438400"/>
            <a:ext cx="4267200" cy="2209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 Route </a:t>
            </a:r>
          </a:p>
          <a:p>
            <a:pPr algn="ctr"/>
            <a:endParaRPr lang="fr-FR" sz="1200" dirty="0" smtClean="0">
              <a:solidFill>
                <a:schemeClr val="bg2"/>
              </a:solidFill>
            </a:endParaRP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12/03  	Rallye </a:t>
            </a:r>
            <a:r>
              <a:rPr lang="fr-FR" sz="1400" dirty="0" smtClean="0">
                <a:solidFill>
                  <a:schemeClr val="bg2"/>
                </a:solidFill>
              </a:rPr>
              <a:t>d’Andrésy</a:t>
            </a:r>
            <a:endParaRPr lang="fr-FR" sz="1400" dirty="0">
              <a:solidFill>
                <a:schemeClr val="bg2"/>
              </a:solidFill>
            </a:endParaRP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19/03 </a:t>
            </a:r>
            <a:r>
              <a:rPr lang="fr-FR" sz="1400" dirty="0">
                <a:solidFill>
                  <a:schemeClr val="bg2"/>
                </a:solidFill>
              </a:rPr>
              <a:t>	</a:t>
            </a:r>
            <a:r>
              <a:rPr lang="fr-FR" sz="1400" dirty="0" smtClean="0">
                <a:solidFill>
                  <a:schemeClr val="bg2"/>
                </a:solidFill>
              </a:rPr>
              <a:t>Rallye </a:t>
            </a:r>
            <a:r>
              <a:rPr lang="fr-FR" sz="1400" dirty="0">
                <a:solidFill>
                  <a:schemeClr val="bg2"/>
                </a:solidFill>
              </a:rPr>
              <a:t>de </a:t>
            </a:r>
            <a:r>
              <a:rPr lang="fr-FR" sz="1400" dirty="0" smtClean="0">
                <a:solidFill>
                  <a:schemeClr val="bg2"/>
                </a:solidFill>
              </a:rPr>
              <a:t>Beauchamp</a:t>
            </a:r>
            <a:endParaRPr lang="fr-FR" sz="1400" dirty="0" smtClean="0">
              <a:solidFill>
                <a:schemeClr val="bg2"/>
              </a:solidFill>
            </a:endParaRP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26/03	Rallye des </a:t>
            </a:r>
            <a:r>
              <a:rPr lang="fr-FR" sz="1400" dirty="0" err="1" smtClean="0">
                <a:solidFill>
                  <a:schemeClr val="bg2"/>
                </a:solidFill>
              </a:rPr>
              <a:t>Clayes</a:t>
            </a:r>
            <a:r>
              <a:rPr lang="fr-FR" sz="1400" dirty="0" smtClean="0">
                <a:solidFill>
                  <a:schemeClr val="bg2"/>
                </a:solidFill>
              </a:rPr>
              <a:t> sous </a:t>
            </a:r>
            <a:r>
              <a:rPr lang="fr-FR" sz="1400" dirty="0" smtClean="0">
                <a:solidFill>
                  <a:schemeClr val="bg2"/>
                </a:solidFill>
              </a:rPr>
              <a:t>bois</a:t>
            </a:r>
            <a:endParaRPr lang="fr-FR" sz="1400" dirty="0" smtClean="0">
              <a:solidFill>
                <a:schemeClr val="bg2"/>
              </a:solidFill>
            </a:endParaRP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02/04	Rallye de Beynes ou Taverny ou </a:t>
            </a:r>
            <a:r>
              <a:rPr lang="fr-FR" sz="1400" dirty="0" err="1" smtClean="0">
                <a:solidFill>
                  <a:schemeClr val="bg2"/>
                </a:solidFill>
              </a:rPr>
              <a:t>Nesles</a:t>
            </a:r>
            <a:r>
              <a:rPr lang="fr-FR" sz="1400" dirty="0" smtClean="0">
                <a:solidFill>
                  <a:schemeClr val="bg2"/>
                </a:solidFill>
              </a:rPr>
              <a:t> la Vallée</a:t>
            </a:r>
            <a:endParaRPr lang="fr-FR" sz="1400" dirty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200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6248400" y="1143000"/>
            <a:ext cx="1981200" cy="10219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900" i="1" dirty="0">
              <a:solidFill>
                <a:schemeClr val="bg2"/>
              </a:solidFill>
            </a:endParaRPr>
          </a:p>
        </p:txBody>
      </p:sp>
      <p:sp>
        <p:nvSpPr>
          <p:cNvPr id="10" name="Rounded Rectangle 6"/>
          <p:cNvSpPr/>
          <p:nvPr/>
        </p:nvSpPr>
        <p:spPr>
          <a:xfrm>
            <a:off x="228600" y="3886200"/>
            <a:ext cx="4419600" cy="1981200"/>
          </a:xfrm>
          <a:prstGeom prst="round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Compétitions </a:t>
            </a:r>
          </a:p>
          <a:p>
            <a:pPr algn="ctr"/>
            <a:endParaRPr lang="fr-FR" sz="800" dirty="0" smtClean="0">
              <a:solidFill>
                <a:schemeClr val="bg2"/>
              </a:solidFill>
            </a:endParaRPr>
          </a:p>
          <a:p>
            <a:r>
              <a:rPr lang="fr-FR" sz="1400" dirty="0" smtClean="0">
                <a:solidFill>
                  <a:schemeClr val="bg2"/>
                </a:solidFill>
              </a:rPr>
              <a:t>19/03 : 1</a:t>
            </a:r>
            <a:r>
              <a:rPr lang="fr-FR" sz="1400" baseline="30000" dirty="0" smtClean="0">
                <a:solidFill>
                  <a:schemeClr val="bg2"/>
                </a:solidFill>
              </a:rPr>
              <a:t>ère</a:t>
            </a:r>
            <a:r>
              <a:rPr lang="fr-FR" sz="1400" dirty="0" smtClean="0">
                <a:solidFill>
                  <a:schemeClr val="bg2"/>
                </a:solidFill>
              </a:rPr>
              <a:t> manche du VOT à </a:t>
            </a:r>
            <a:r>
              <a:rPr lang="fr-FR" sz="1400" dirty="0" err="1" smtClean="0">
                <a:solidFill>
                  <a:schemeClr val="bg2"/>
                </a:solidFill>
              </a:rPr>
              <a:t>Bonnières</a:t>
            </a:r>
            <a:endParaRPr lang="fr-FR" sz="1400" dirty="0" smtClean="0">
              <a:solidFill>
                <a:schemeClr val="bg2"/>
              </a:solidFill>
            </a:endParaRPr>
          </a:p>
          <a:p>
            <a:r>
              <a:rPr lang="fr-FR" sz="1400" dirty="0" smtClean="0">
                <a:solidFill>
                  <a:schemeClr val="bg2"/>
                </a:solidFill>
              </a:rPr>
              <a:t>26/03 : 2</a:t>
            </a:r>
            <a:r>
              <a:rPr lang="fr-FR" sz="1400" baseline="30000" dirty="0" smtClean="0">
                <a:solidFill>
                  <a:schemeClr val="bg2"/>
                </a:solidFill>
              </a:rPr>
              <a:t>ème</a:t>
            </a:r>
            <a:r>
              <a:rPr lang="fr-FR" sz="1400" dirty="0" smtClean="0">
                <a:solidFill>
                  <a:schemeClr val="bg2"/>
                </a:solidFill>
              </a:rPr>
              <a:t> manche du VOT à Fosses</a:t>
            </a:r>
          </a:p>
          <a:p>
            <a:r>
              <a:rPr lang="fr-FR" sz="1400" dirty="0" smtClean="0">
                <a:solidFill>
                  <a:schemeClr val="bg2"/>
                </a:solidFill>
              </a:rPr>
              <a:t>02/04 : </a:t>
            </a:r>
            <a:r>
              <a:rPr lang="fr-FR" sz="1400" dirty="0" err="1" smtClean="0">
                <a:solidFill>
                  <a:schemeClr val="bg2"/>
                </a:solidFill>
              </a:rPr>
              <a:t>cyclosportive</a:t>
            </a:r>
            <a:r>
              <a:rPr lang="fr-FR" sz="1400" dirty="0" smtClean="0">
                <a:solidFill>
                  <a:schemeClr val="bg2"/>
                </a:solidFill>
              </a:rPr>
              <a:t> « la blé d’or » à Lèves (28)</a:t>
            </a: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4724400" y="4752286"/>
            <a:ext cx="4343400" cy="12675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Autres événements /Divers</a:t>
            </a:r>
          </a:p>
          <a:p>
            <a:pPr algn="ctr"/>
            <a:r>
              <a:rPr lang="fr-FR" sz="1100" dirty="0" smtClean="0">
                <a:solidFill>
                  <a:schemeClr val="bg2"/>
                </a:solidFill>
              </a:rPr>
              <a:t> </a:t>
            </a:r>
          </a:p>
          <a:p>
            <a:r>
              <a:rPr lang="fr-FR" sz="1400" dirty="0" smtClean="0">
                <a:solidFill>
                  <a:schemeClr val="bg2"/>
                </a:solidFill>
              </a:rPr>
              <a:t>01/04 – 17/04 : vacances scolaires</a:t>
            </a:r>
          </a:p>
          <a:p>
            <a:r>
              <a:rPr lang="fr-FR" sz="1400" b="1" dirty="0" smtClean="0">
                <a:solidFill>
                  <a:schemeClr val="bg2"/>
                </a:solidFill>
              </a:rPr>
              <a:t>Prochaine réunion du club </a:t>
            </a:r>
            <a:r>
              <a:rPr lang="fr-FR" sz="1400" dirty="0" smtClean="0">
                <a:solidFill>
                  <a:schemeClr val="bg2"/>
                </a:solidFill>
              </a:rPr>
              <a:t>: lundi  03/04</a:t>
            </a: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066800" y="6172200"/>
            <a:ext cx="31073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Plus tu pédales moins fort </a:t>
            </a:r>
            <a:endParaRPr lang="fr-FR" sz="20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181600" y="6172200"/>
            <a:ext cx="28948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Moins t’avances plus vite</a:t>
            </a:r>
            <a:endParaRPr lang="fr-FR" sz="2000" dirty="0"/>
          </a:p>
        </p:txBody>
      </p:sp>
      <p:pic>
        <p:nvPicPr>
          <p:cNvPr id="14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409575" y="60960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8258175" y="61341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Étoile à 7 branches 15"/>
          <p:cNvSpPr/>
          <p:nvPr/>
        </p:nvSpPr>
        <p:spPr>
          <a:xfrm>
            <a:off x="3755089" y="3225800"/>
            <a:ext cx="838200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fr-FR" sz="800" dirty="0" smtClean="0">
              <a:solidFill>
                <a:schemeClr val="accent2"/>
              </a:solidFill>
            </a:endParaRPr>
          </a:p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  <p:sp>
        <p:nvSpPr>
          <p:cNvPr id="17" name="Étoile à 7 branches 16"/>
          <p:cNvSpPr/>
          <p:nvPr/>
        </p:nvSpPr>
        <p:spPr>
          <a:xfrm>
            <a:off x="8091487" y="2895600"/>
            <a:ext cx="762000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7857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520</TotalTime>
  <Words>90</Words>
  <Application>Microsoft Office PowerPoint</Application>
  <PresentationFormat>Affichage à l'écran (4:3)</PresentationFormat>
  <Paragraphs>36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Flow</vt:lpstr>
      <vt:lpstr>ACMLR : Planning Mars</vt:lpstr>
    </vt:vector>
  </TitlesOfParts>
  <Company>BNP Paribas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ACMLR : Planning du mois</dc:title>
  <dc:creator>Nicolas FUSILLER</dc:creator>
  <cp:lastModifiedBy>Didier</cp:lastModifiedBy>
  <cp:revision>31</cp:revision>
  <dcterms:created xsi:type="dcterms:W3CDTF">2016-10-04T10:12:03Z</dcterms:created>
  <dcterms:modified xsi:type="dcterms:W3CDTF">2017-03-12T20:00:27Z</dcterms:modified>
</cp:coreProperties>
</file>